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  <p:sldMasterId id="2147483786" r:id="rId5"/>
    <p:sldMasterId id="2147483814" r:id="rId6"/>
    <p:sldMasterId id="2147483842" r:id="rId7"/>
    <p:sldMasterId id="2147483870" r:id="rId8"/>
  </p:sldMasterIdLst>
  <p:notesMasterIdLst>
    <p:notesMasterId r:id="rId10"/>
  </p:notesMasterIdLst>
  <p:sldIdLst>
    <p:sldId id="261" r:id="rId9"/>
  </p:sldIdLst>
  <p:sldSz cx="12192000" cy="6858000"/>
  <p:notesSz cx="6858000" cy="9144000"/>
  <p:embeddedFontLst>
    <p:embeddedFont>
      <p:font typeface="Montserrat" panose="00000500000000000000" pitchFamily="2" charset="0"/>
      <p:regular r:id="rId11"/>
      <p:bold r:id="rId12"/>
      <p:italic r:id="rId13"/>
      <p:boldItalic r:id="rId14"/>
    </p:embeddedFont>
  </p:embeddedFontLst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24"/>
    <a:srgbClr val="94B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291A6-5AED-8449-8816-8E88B01FF9FC}" type="datetimeFigureOut">
              <a:rPr lang="en-BE" smtClean="0"/>
              <a:t>06/23/2026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C905B-225B-8740-9356-17B5B442A33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862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96664-B003-6741-1121-5BE8321BC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CCD36A-A03B-94E1-E450-835147DE98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B8414F-D0F0-5814-1E14-0C619ABE2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EA945-9678-4FA1-F0D4-7C0C0C99B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C905B-225B-8740-9356-17B5B442A33D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5989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EECD6B-F1D2-7E20-49B8-D51636CEB4AF}"/>
              </a:ext>
            </a:extLst>
          </p:cNvPr>
          <p:cNvSpPr/>
          <p:nvPr userDrawn="1"/>
        </p:nvSpPr>
        <p:spPr>
          <a:xfrm>
            <a:off x="6329432" y="0"/>
            <a:ext cx="5862568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9940A-E39A-9D69-16A2-CA5C3A7A1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812" y="2057400"/>
            <a:ext cx="446819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F336C-0680-575C-DCB8-3C296F75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19A4F-C86D-715D-7714-91980773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798FAB70-62E6-8176-84DA-EE8A14027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20" y="5868988"/>
            <a:ext cx="680225" cy="9220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F9B1464-20EC-E3BF-E7D7-38BBCBEC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12" y="125129"/>
            <a:ext cx="4468193" cy="195152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663889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873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20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869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259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025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89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12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906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34FB0-F6AA-6BDC-FB27-94E0607BDF2F}"/>
              </a:ext>
            </a:extLst>
          </p:cNvPr>
          <p:cNvSpPr txBox="1"/>
          <p:nvPr userDrawn="1"/>
        </p:nvSpPr>
        <p:spPr>
          <a:xfrm>
            <a:off x="1635109" y="3238853"/>
            <a:ext cx="9612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4800" b="1" i="0">
                <a:solidFill>
                  <a:schemeClr val="accent3"/>
                </a:solidFill>
                <a:latin typeface="Montserrat" pitchFamily="2" charset="77"/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19EF5-E92A-F949-09C7-010535637477}"/>
              </a:ext>
            </a:extLst>
          </p:cNvPr>
          <p:cNvSpPr txBox="1"/>
          <p:nvPr userDrawn="1"/>
        </p:nvSpPr>
        <p:spPr>
          <a:xfrm>
            <a:off x="3393340" y="4261194"/>
            <a:ext cx="270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www.aci-europe.org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3C5F90-8186-9D22-ABED-70972947855C}"/>
              </a:ext>
            </a:extLst>
          </p:cNvPr>
          <p:cNvSpPr txBox="1"/>
          <p:nvPr userDrawn="1"/>
        </p:nvSpPr>
        <p:spPr>
          <a:xfrm>
            <a:off x="6528425" y="4261194"/>
            <a:ext cx="391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i="0" err="1">
                <a:solidFill>
                  <a:schemeClr val="bg1"/>
                </a:solidFill>
                <a:latin typeface="Montserrat" pitchFamily="2" charset="77"/>
              </a:rPr>
              <a:t>www.airportcarbonaccreditation.org</a:t>
            </a:r>
            <a:endParaRPr lang="en-US" sz="1400" b="1" i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C4BE26B8-5DAE-4F99-CBD8-7D16986737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5746" y="5065709"/>
            <a:ext cx="1290565" cy="1749432"/>
          </a:xfrm>
          <a:prstGeom prst="rect">
            <a:avLst/>
          </a:prstGeom>
        </p:spPr>
      </p:pic>
      <p:pic>
        <p:nvPicPr>
          <p:cNvPr id="13" name="Picture 12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EF6B84CB-D8D1-EA36-6639-4E5235CFB7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3766" y="4666592"/>
            <a:ext cx="2942458" cy="24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153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0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D143-75EC-2AF1-79A1-E793002F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419" y="155223"/>
            <a:ext cx="5325822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90144-43AB-A3AE-7777-A4D9CACE2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628" y="0"/>
            <a:ext cx="510015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9940A-E39A-9D69-16A2-CA5C3A7A1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7419" y="2057400"/>
            <a:ext cx="532582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F336C-0680-575C-DCB8-3C296F75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19A4F-C86D-715D-7714-91980773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70CB0EAE-E517-3DB9-62D4-3DB74AECB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20" y="5868988"/>
            <a:ext cx="680225" cy="9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388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907D-23DC-184E-9F1A-0FF25ACB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D416-2CB9-12D7-341C-268C4FB75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9B79C-609D-C28E-2C07-5690853A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spc="300"/>
            </a:lvl1pPr>
          </a:lstStyle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48ADC-5482-D325-62F1-440725D6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FFC5E674-7441-9343-9CB7-8F19737C13D6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64A723C-E490-7DA1-42E5-24C43F12F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440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F0FE08-AD8A-B86B-AD8C-837FFF919B1B}"/>
              </a:ext>
            </a:extLst>
          </p:cNvPr>
          <p:cNvSpPr/>
          <p:nvPr userDrawn="1"/>
        </p:nvSpPr>
        <p:spPr>
          <a:xfrm>
            <a:off x="735980" y="1690688"/>
            <a:ext cx="11456020" cy="51673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EE907D-23DC-184E-9F1A-0FF25ACB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D416-2CB9-12D7-341C-268C4FB75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9B79C-609D-C28E-2C07-5690853A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48ADC-5482-D325-62F1-440725D6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2800271D-A57F-74AF-0B74-6ADD5FF8F4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723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3280-E5BC-B595-0496-FE4345C2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C1361-A433-677C-824B-AF1325C4D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8214" y="1825625"/>
            <a:ext cx="4971586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FCD1C-6FDB-EB00-A22E-F5ED22519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2214" y="1825625"/>
            <a:ext cx="4971586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3761D-1AC7-FED7-2AD2-F26DF913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E3A31-8102-A89F-D5C2-9E72DB87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7A37D9F-53F5-FEBC-A551-5A5DCEB184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291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1B735-C829-5499-D344-270C2D1B7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675" y="1681163"/>
            <a:ext cx="49449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BBD15-A2A0-DBB8-B7AB-C36A5C1C8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2675" y="2505075"/>
            <a:ext cx="494490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89821-33F3-2057-4496-35F499587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6134" y="1681163"/>
            <a:ext cx="496925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41D0B-F18D-E04D-E235-D55552A50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6134" y="2505075"/>
            <a:ext cx="4969253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22D551-CE44-8521-5357-F92C5BE5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73ECBF-A9BD-DED2-A5BF-0A9E4D60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EBE6F026-C3A6-AA55-5CD2-1C9E16399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7A28E25-C304-89B0-40CB-1DE7F49B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14" y="18255"/>
            <a:ext cx="1030558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793358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B220-56A5-C491-298E-419D63C6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F4E9C-9354-66AD-3F93-2DC5E412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1BE63-F523-63E8-570E-1C814300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108900C6-27FD-0F81-4CD2-657C73D85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703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B04C78-144D-0569-EB14-0D5C5DA05133}"/>
              </a:ext>
            </a:extLst>
          </p:cNvPr>
          <p:cNvSpPr/>
          <p:nvPr userDrawn="1"/>
        </p:nvSpPr>
        <p:spPr>
          <a:xfrm>
            <a:off x="735980" y="1343818"/>
            <a:ext cx="11456020" cy="55141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DB220-56A5-C491-298E-419D63C6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F4E9C-9354-66AD-3F93-2DC5E412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1BE63-F523-63E8-570E-1C814300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448953BC-A3F0-FEE1-15EC-D71D6E61A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992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F260D-F6A7-CF0A-8AD4-A4E6FD8A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14B6F-CEC6-C82E-AECF-538F8156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162059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D143-75EC-2AF1-79A1-E793002F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12" y="125129"/>
            <a:ext cx="4468193" cy="195152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90144-43AB-A3AE-7777-A4D9CACE2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19800" y="0"/>
            <a:ext cx="61722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9940A-E39A-9D69-16A2-CA5C3A7A1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812" y="2057400"/>
            <a:ext cx="446819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F336C-0680-575C-DCB8-3C296F75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19A4F-C86D-715D-7714-91980773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8FD9E0C5-CC44-C0F7-DDD4-91B160F84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20" y="5868988"/>
            <a:ext cx="680225" cy="9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0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EECD6B-F1D2-7E20-49B8-D51636CEB4AF}"/>
              </a:ext>
            </a:extLst>
          </p:cNvPr>
          <p:cNvSpPr/>
          <p:nvPr userDrawn="1"/>
        </p:nvSpPr>
        <p:spPr>
          <a:xfrm>
            <a:off x="6329432" y="0"/>
            <a:ext cx="5862568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9940A-E39A-9D69-16A2-CA5C3A7A1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812" y="2057400"/>
            <a:ext cx="446819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F336C-0680-575C-DCB8-3C296F75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19A4F-C86D-715D-7714-91980773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798FAB70-62E6-8176-84DA-EE8A14027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20" y="5868988"/>
            <a:ext cx="680225" cy="9220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F9B1464-20EC-E3BF-E7D7-38BBCBEC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12" y="125129"/>
            <a:ext cx="4468193" cy="195152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344516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D143-75EC-2AF1-79A1-E793002F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419" y="155223"/>
            <a:ext cx="5325822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90144-43AB-A3AE-7777-A4D9CACE2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628" y="0"/>
            <a:ext cx="510015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9940A-E39A-9D69-16A2-CA5C3A7A1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7419" y="2057400"/>
            <a:ext cx="532582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F336C-0680-575C-DCB8-3C296F75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19A4F-C86D-715D-7714-91980773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70CB0EAE-E517-3DB9-62D4-3DB74AECB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20" y="5868988"/>
            <a:ext cx="680225" cy="9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4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085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682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558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415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305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685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422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019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933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710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33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7087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129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220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445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5172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857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34FB0-F6AA-6BDC-FB27-94E0607BDF2F}"/>
              </a:ext>
            </a:extLst>
          </p:cNvPr>
          <p:cNvSpPr txBox="1"/>
          <p:nvPr userDrawn="1"/>
        </p:nvSpPr>
        <p:spPr>
          <a:xfrm>
            <a:off x="1635109" y="3238853"/>
            <a:ext cx="9612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4800" b="1" i="0">
                <a:solidFill>
                  <a:schemeClr val="accent3"/>
                </a:solidFill>
                <a:latin typeface="Montserrat" pitchFamily="2" charset="77"/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19EF5-E92A-F949-09C7-010535637477}"/>
              </a:ext>
            </a:extLst>
          </p:cNvPr>
          <p:cNvSpPr txBox="1"/>
          <p:nvPr userDrawn="1"/>
        </p:nvSpPr>
        <p:spPr>
          <a:xfrm>
            <a:off x="3393340" y="4261194"/>
            <a:ext cx="270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www.aci-europe.org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3C5F90-8186-9D22-ABED-70972947855C}"/>
              </a:ext>
            </a:extLst>
          </p:cNvPr>
          <p:cNvSpPr txBox="1"/>
          <p:nvPr userDrawn="1"/>
        </p:nvSpPr>
        <p:spPr>
          <a:xfrm>
            <a:off x="6528425" y="4261194"/>
            <a:ext cx="391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i="0" err="1">
                <a:solidFill>
                  <a:schemeClr val="bg1"/>
                </a:solidFill>
                <a:latin typeface="Montserrat" pitchFamily="2" charset="77"/>
              </a:rPr>
              <a:t>www.airportcarbonaccreditation.org</a:t>
            </a:r>
            <a:endParaRPr lang="en-US" sz="1400" b="1" i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C4BE26B8-5DAE-4F99-CBD8-7D16986737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5746" y="5065709"/>
            <a:ext cx="1290565" cy="1749432"/>
          </a:xfrm>
          <a:prstGeom prst="rect">
            <a:avLst/>
          </a:prstGeom>
        </p:spPr>
      </p:pic>
      <p:pic>
        <p:nvPicPr>
          <p:cNvPr id="13" name="Picture 12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EF6B84CB-D8D1-EA36-6639-4E5235CFB7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3766" y="4666592"/>
            <a:ext cx="2942458" cy="24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6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28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59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44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09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1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907D-23DC-184E-9F1A-0FF25ACB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D416-2CB9-12D7-341C-268C4FB75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9B79C-609D-C28E-2C07-5690853A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spc="300"/>
            </a:lvl1pPr>
          </a:lstStyle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48ADC-5482-D325-62F1-440725D6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FFC5E674-7441-9343-9CB7-8F19737C13D6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64A723C-E490-7DA1-42E5-24C43F12F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2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48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10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15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47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51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98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34FB0-F6AA-6BDC-FB27-94E0607BDF2F}"/>
              </a:ext>
            </a:extLst>
          </p:cNvPr>
          <p:cNvSpPr txBox="1"/>
          <p:nvPr userDrawn="1"/>
        </p:nvSpPr>
        <p:spPr>
          <a:xfrm>
            <a:off x="1635109" y="3238853"/>
            <a:ext cx="9612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4800" b="1" i="0">
                <a:solidFill>
                  <a:schemeClr val="accent3"/>
                </a:solidFill>
                <a:latin typeface="Montserrat" pitchFamily="2" charset="77"/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19EF5-E92A-F949-09C7-010535637477}"/>
              </a:ext>
            </a:extLst>
          </p:cNvPr>
          <p:cNvSpPr txBox="1"/>
          <p:nvPr userDrawn="1"/>
        </p:nvSpPr>
        <p:spPr>
          <a:xfrm>
            <a:off x="3393340" y="4261194"/>
            <a:ext cx="270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www.aci-europe.org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3C5F90-8186-9D22-ABED-70972947855C}"/>
              </a:ext>
            </a:extLst>
          </p:cNvPr>
          <p:cNvSpPr txBox="1"/>
          <p:nvPr userDrawn="1"/>
        </p:nvSpPr>
        <p:spPr>
          <a:xfrm>
            <a:off x="6528425" y="4261194"/>
            <a:ext cx="391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i="0" err="1">
                <a:solidFill>
                  <a:schemeClr val="bg1"/>
                </a:solidFill>
                <a:latin typeface="Montserrat" pitchFamily="2" charset="77"/>
              </a:rPr>
              <a:t>www.airportcarbonaccreditation.org</a:t>
            </a:r>
            <a:endParaRPr lang="en-US" sz="1400" b="1" i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C4BE26B8-5DAE-4F99-CBD8-7D16986737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5746" y="5065709"/>
            <a:ext cx="1290565" cy="1749432"/>
          </a:xfrm>
          <a:prstGeom prst="rect">
            <a:avLst/>
          </a:prstGeom>
        </p:spPr>
      </p:pic>
      <p:pic>
        <p:nvPicPr>
          <p:cNvPr id="13" name="Picture 12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EF6B84CB-D8D1-EA36-6639-4E5235CFB7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3766" y="4666592"/>
            <a:ext cx="2942458" cy="24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78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86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907D-23DC-184E-9F1A-0FF25ACB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D416-2CB9-12D7-341C-268C4FB75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9B79C-609D-C28E-2C07-5690853A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spc="300"/>
            </a:lvl1pPr>
          </a:lstStyle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48ADC-5482-D325-62F1-440725D6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FFC5E674-7441-9343-9CB7-8F19737C13D6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64A723C-E490-7DA1-42E5-24C43F12F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1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F0FE08-AD8A-B86B-AD8C-837FFF919B1B}"/>
              </a:ext>
            </a:extLst>
          </p:cNvPr>
          <p:cNvSpPr/>
          <p:nvPr userDrawn="1"/>
        </p:nvSpPr>
        <p:spPr>
          <a:xfrm>
            <a:off x="735980" y="1690688"/>
            <a:ext cx="11456020" cy="51673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EE907D-23DC-184E-9F1A-0FF25ACB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D416-2CB9-12D7-341C-268C4FB75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9B79C-609D-C28E-2C07-5690853A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48ADC-5482-D325-62F1-440725D6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2800271D-A57F-74AF-0B74-6ADD5FF8F4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96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F0FE08-AD8A-B86B-AD8C-837FFF919B1B}"/>
              </a:ext>
            </a:extLst>
          </p:cNvPr>
          <p:cNvSpPr/>
          <p:nvPr userDrawn="1"/>
        </p:nvSpPr>
        <p:spPr>
          <a:xfrm>
            <a:off x="735980" y="1690688"/>
            <a:ext cx="11456020" cy="51673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EE907D-23DC-184E-9F1A-0FF25ACB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D416-2CB9-12D7-341C-268C4FB75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9B79C-609D-C28E-2C07-5690853A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48ADC-5482-D325-62F1-440725D6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2800271D-A57F-74AF-0B74-6ADD5FF8F4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00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3280-E5BC-B595-0496-FE4345C2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C1361-A433-677C-824B-AF1325C4D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8214" y="1825625"/>
            <a:ext cx="4971586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FCD1C-6FDB-EB00-A22E-F5ED22519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2214" y="1825625"/>
            <a:ext cx="4971586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3761D-1AC7-FED7-2AD2-F26DF913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E3A31-8102-A89F-D5C2-9E72DB87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7A37D9F-53F5-FEBC-A551-5A5DCEB184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27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1B735-C829-5499-D344-270C2D1B7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675" y="1681163"/>
            <a:ext cx="49449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BBD15-A2A0-DBB8-B7AB-C36A5C1C8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2675" y="2505075"/>
            <a:ext cx="494490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89821-33F3-2057-4496-35F499587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6134" y="1681163"/>
            <a:ext cx="496925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41D0B-F18D-E04D-E235-D55552A50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6134" y="2505075"/>
            <a:ext cx="4969253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22D551-CE44-8521-5357-F92C5BE5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73ECBF-A9BD-DED2-A5BF-0A9E4D60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EBE6F026-C3A6-AA55-5CD2-1C9E16399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7A28E25-C304-89B0-40CB-1DE7F49B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14" y="18255"/>
            <a:ext cx="1030558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84093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B220-56A5-C491-298E-419D63C6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F4E9C-9354-66AD-3F93-2DC5E412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1BE63-F523-63E8-570E-1C814300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108900C6-27FD-0F81-4CD2-657C73D85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80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B04C78-144D-0569-EB14-0D5C5DA05133}"/>
              </a:ext>
            </a:extLst>
          </p:cNvPr>
          <p:cNvSpPr/>
          <p:nvPr userDrawn="1"/>
        </p:nvSpPr>
        <p:spPr>
          <a:xfrm>
            <a:off x="735980" y="1343818"/>
            <a:ext cx="11456020" cy="55141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DB220-56A5-C491-298E-419D63C6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F4E9C-9354-66AD-3F93-2DC5E412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1BE63-F523-63E8-570E-1C814300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448953BC-A3F0-FEE1-15EC-D71D6E61A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91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F260D-F6A7-CF0A-8AD4-A4E6FD8A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14B6F-CEC6-C82E-AECF-538F8156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12053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D143-75EC-2AF1-79A1-E793002F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12" y="125129"/>
            <a:ext cx="4468193" cy="195152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90144-43AB-A3AE-7777-A4D9CACE2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19800" y="0"/>
            <a:ext cx="61722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9940A-E39A-9D69-16A2-CA5C3A7A1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812" y="2057400"/>
            <a:ext cx="446819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F336C-0680-575C-DCB8-3C296F75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19A4F-C86D-715D-7714-91980773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8FD9E0C5-CC44-C0F7-DDD4-91B160F84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20" y="5868988"/>
            <a:ext cx="680225" cy="9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105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EECD6B-F1D2-7E20-49B8-D51636CEB4AF}"/>
              </a:ext>
            </a:extLst>
          </p:cNvPr>
          <p:cNvSpPr/>
          <p:nvPr userDrawn="1"/>
        </p:nvSpPr>
        <p:spPr>
          <a:xfrm>
            <a:off x="6329432" y="0"/>
            <a:ext cx="5862568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9940A-E39A-9D69-16A2-CA5C3A7A1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812" y="2057400"/>
            <a:ext cx="446819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F336C-0680-575C-DCB8-3C296F75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19A4F-C86D-715D-7714-91980773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798FAB70-62E6-8176-84DA-EE8A14027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20" y="5868988"/>
            <a:ext cx="680225" cy="9220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F9B1464-20EC-E3BF-E7D7-38BBCBEC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12" y="125129"/>
            <a:ext cx="4468193" cy="195152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57092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D143-75EC-2AF1-79A1-E793002F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419" y="155223"/>
            <a:ext cx="5325822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90144-43AB-A3AE-7777-A4D9CACE2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628" y="0"/>
            <a:ext cx="510015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9940A-E39A-9D69-16A2-CA5C3A7A1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7419" y="2057400"/>
            <a:ext cx="532582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F336C-0680-575C-DCB8-3C296F75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19A4F-C86D-715D-7714-91980773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70CB0EAE-E517-3DB9-62D4-3DB74AECB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20" y="5868988"/>
            <a:ext cx="680225" cy="9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2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3280-E5BC-B595-0496-FE4345C2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C1361-A433-677C-824B-AF1325C4D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8214" y="1825625"/>
            <a:ext cx="4971586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FCD1C-6FDB-EB00-A22E-F5ED22519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2214" y="1825625"/>
            <a:ext cx="4971586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3761D-1AC7-FED7-2AD2-F26DF913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E3A31-8102-A89F-D5C2-9E72DB87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7A37D9F-53F5-FEBC-A551-5A5DCEB184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72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07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532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33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05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831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25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43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1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86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9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1B735-C829-5499-D344-270C2D1B7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675" y="1681163"/>
            <a:ext cx="49449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BBD15-A2A0-DBB8-B7AB-C36A5C1C8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2675" y="2505075"/>
            <a:ext cx="494490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89821-33F3-2057-4496-35F499587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6134" y="1681163"/>
            <a:ext cx="496925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41D0B-F18D-E04D-E235-D55552A50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6134" y="2505075"/>
            <a:ext cx="4969253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22D551-CE44-8521-5357-F92C5BE5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73ECBF-A9BD-DED2-A5BF-0A9E4D60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EBE6F026-C3A6-AA55-5CD2-1C9E16399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7A28E25-C304-89B0-40CB-1DE7F49B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14" y="18255"/>
            <a:ext cx="1030558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56499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16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36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501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375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34FB0-F6AA-6BDC-FB27-94E0607BDF2F}"/>
              </a:ext>
            </a:extLst>
          </p:cNvPr>
          <p:cNvSpPr txBox="1"/>
          <p:nvPr userDrawn="1"/>
        </p:nvSpPr>
        <p:spPr>
          <a:xfrm>
            <a:off x="1635109" y="3238853"/>
            <a:ext cx="9612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4800" b="1" i="0">
                <a:solidFill>
                  <a:schemeClr val="accent3"/>
                </a:solidFill>
                <a:latin typeface="Montserrat" pitchFamily="2" charset="77"/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19EF5-E92A-F949-09C7-010535637477}"/>
              </a:ext>
            </a:extLst>
          </p:cNvPr>
          <p:cNvSpPr txBox="1"/>
          <p:nvPr userDrawn="1"/>
        </p:nvSpPr>
        <p:spPr>
          <a:xfrm>
            <a:off x="3393340" y="4261194"/>
            <a:ext cx="270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www.aci-europe.org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3C5F90-8186-9D22-ABED-70972947855C}"/>
              </a:ext>
            </a:extLst>
          </p:cNvPr>
          <p:cNvSpPr txBox="1"/>
          <p:nvPr userDrawn="1"/>
        </p:nvSpPr>
        <p:spPr>
          <a:xfrm>
            <a:off x="6528425" y="4261194"/>
            <a:ext cx="391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i="0" err="1">
                <a:solidFill>
                  <a:schemeClr val="bg1"/>
                </a:solidFill>
                <a:latin typeface="Montserrat" pitchFamily="2" charset="77"/>
              </a:rPr>
              <a:t>www.airportcarbonaccreditation.org</a:t>
            </a:r>
            <a:endParaRPr lang="en-US" sz="1400" b="1" i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C4BE26B8-5DAE-4F99-CBD8-7D16986737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5746" y="5065709"/>
            <a:ext cx="1290565" cy="1749432"/>
          </a:xfrm>
          <a:prstGeom prst="rect">
            <a:avLst/>
          </a:prstGeom>
        </p:spPr>
      </p:pic>
      <p:pic>
        <p:nvPicPr>
          <p:cNvPr id="13" name="Picture 12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EF6B84CB-D8D1-EA36-6639-4E5235CFB7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3766" y="4666592"/>
            <a:ext cx="2942458" cy="24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874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803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907D-23DC-184E-9F1A-0FF25ACB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D416-2CB9-12D7-341C-268C4FB75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9B79C-609D-C28E-2C07-5690853A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spc="300"/>
            </a:lvl1pPr>
          </a:lstStyle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48ADC-5482-D325-62F1-440725D6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FFC5E674-7441-9343-9CB7-8F19737C13D6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64A723C-E490-7DA1-42E5-24C43F12F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184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F0FE08-AD8A-B86B-AD8C-837FFF919B1B}"/>
              </a:ext>
            </a:extLst>
          </p:cNvPr>
          <p:cNvSpPr/>
          <p:nvPr userDrawn="1"/>
        </p:nvSpPr>
        <p:spPr>
          <a:xfrm>
            <a:off x="735980" y="1690688"/>
            <a:ext cx="11456020" cy="51673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EE907D-23DC-184E-9F1A-0FF25ACB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D416-2CB9-12D7-341C-268C4FB75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9B79C-609D-C28E-2C07-5690853A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48ADC-5482-D325-62F1-440725D6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2800271D-A57F-74AF-0B74-6ADD5FF8F4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858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3280-E5BC-B595-0496-FE4345C2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C1361-A433-677C-824B-AF1325C4D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8214" y="1825625"/>
            <a:ext cx="4971586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FCD1C-6FDB-EB00-A22E-F5ED22519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2214" y="1825625"/>
            <a:ext cx="4971586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3761D-1AC7-FED7-2AD2-F26DF913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E3A31-8102-A89F-D5C2-9E72DB87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7A37D9F-53F5-FEBC-A551-5A5DCEB184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65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1B735-C829-5499-D344-270C2D1B7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675" y="1681163"/>
            <a:ext cx="49449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BBD15-A2A0-DBB8-B7AB-C36A5C1C8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2675" y="2505075"/>
            <a:ext cx="494490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89821-33F3-2057-4496-35F499587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6134" y="1681163"/>
            <a:ext cx="496925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41D0B-F18D-E04D-E235-D55552A50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6134" y="2505075"/>
            <a:ext cx="4969253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22D551-CE44-8521-5357-F92C5BE5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73ECBF-A9BD-DED2-A5BF-0A9E4D60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EBE6F026-C3A6-AA55-5CD2-1C9E16399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7A28E25-C304-89B0-40CB-1DE7F49B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14" y="18255"/>
            <a:ext cx="1030558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8352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B220-56A5-C491-298E-419D63C6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F4E9C-9354-66AD-3F93-2DC5E412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1BE63-F523-63E8-570E-1C814300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108900C6-27FD-0F81-4CD2-657C73D85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457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B220-56A5-C491-298E-419D63C6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F4E9C-9354-66AD-3F93-2DC5E412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1BE63-F523-63E8-570E-1C814300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108900C6-27FD-0F81-4CD2-657C73D85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29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B04C78-144D-0569-EB14-0D5C5DA05133}"/>
              </a:ext>
            </a:extLst>
          </p:cNvPr>
          <p:cNvSpPr/>
          <p:nvPr userDrawn="1"/>
        </p:nvSpPr>
        <p:spPr>
          <a:xfrm>
            <a:off x="735980" y="1343818"/>
            <a:ext cx="11456020" cy="55141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DB220-56A5-C491-298E-419D63C6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F4E9C-9354-66AD-3F93-2DC5E412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1BE63-F523-63E8-570E-1C814300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448953BC-A3F0-FEE1-15EC-D71D6E61A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77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F260D-F6A7-CF0A-8AD4-A4E6FD8A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14B6F-CEC6-C82E-AECF-538F8156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00379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D143-75EC-2AF1-79A1-E793002F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12" y="125129"/>
            <a:ext cx="4468193" cy="195152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90144-43AB-A3AE-7777-A4D9CACE2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19800" y="0"/>
            <a:ext cx="61722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9940A-E39A-9D69-16A2-CA5C3A7A1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812" y="2057400"/>
            <a:ext cx="446819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F336C-0680-575C-DCB8-3C296F75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19A4F-C86D-715D-7714-91980773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8FD9E0C5-CC44-C0F7-DDD4-91B160F84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20" y="5868988"/>
            <a:ext cx="680225" cy="9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729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EECD6B-F1D2-7E20-49B8-D51636CEB4AF}"/>
              </a:ext>
            </a:extLst>
          </p:cNvPr>
          <p:cNvSpPr/>
          <p:nvPr userDrawn="1"/>
        </p:nvSpPr>
        <p:spPr>
          <a:xfrm>
            <a:off x="6329432" y="0"/>
            <a:ext cx="5862568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9940A-E39A-9D69-16A2-CA5C3A7A1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812" y="2057400"/>
            <a:ext cx="446819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F336C-0680-575C-DCB8-3C296F75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19A4F-C86D-715D-7714-91980773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798FAB70-62E6-8176-84DA-EE8A14027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20" y="5868988"/>
            <a:ext cx="680225" cy="9220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F9B1464-20EC-E3BF-E7D7-38BBCBEC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12" y="125129"/>
            <a:ext cx="4468193" cy="195152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06105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D143-75EC-2AF1-79A1-E793002F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419" y="155223"/>
            <a:ext cx="5325822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90144-43AB-A3AE-7777-A4D9CACE2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628" y="0"/>
            <a:ext cx="510015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9940A-E39A-9D69-16A2-CA5C3A7A1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7419" y="2057400"/>
            <a:ext cx="532582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F336C-0680-575C-DCB8-3C296F75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19A4F-C86D-715D-7714-91980773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70CB0EAE-E517-3DB9-62D4-3DB74AECB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20" y="5868988"/>
            <a:ext cx="680225" cy="9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61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884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611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056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1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B04C78-144D-0569-EB14-0D5C5DA05133}"/>
              </a:ext>
            </a:extLst>
          </p:cNvPr>
          <p:cNvSpPr/>
          <p:nvPr userDrawn="1"/>
        </p:nvSpPr>
        <p:spPr>
          <a:xfrm>
            <a:off x="735980" y="1343818"/>
            <a:ext cx="11456020" cy="55141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DB220-56A5-C491-298E-419D63C6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F4E9C-9354-66AD-3F93-2DC5E412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1BE63-F523-63E8-570E-1C814300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448953BC-A3F0-FEE1-15EC-D71D6E61A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890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714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347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164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75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723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115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477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52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152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9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F260D-F6A7-CF0A-8AD4-A4E6FD8A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14B6F-CEC6-C82E-AECF-538F8156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564252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788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34FB0-F6AA-6BDC-FB27-94E0607BDF2F}"/>
              </a:ext>
            </a:extLst>
          </p:cNvPr>
          <p:cNvSpPr txBox="1"/>
          <p:nvPr userDrawn="1"/>
        </p:nvSpPr>
        <p:spPr>
          <a:xfrm>
            <a:off x="1635109" y="3238853"/>
            <a:ext cx="9612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4800" b="1" i="0">
                <a:solidFill>
                  <a:schemeClr val="accent3"/>
                </a:solidFill>
                <a:latin typeface="Montserrat" pitchFamily="2" charset="77"/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19EF5-E92A-F949-09C7-010535637477}"/>
              </a:ext>
            </a:extLst>
          </p:cNvPr>
          <p:cNvSpPr txBox="1"/>
          <p:nvPr userDrawn="1"/>
        </p:nvSpPr>
        <p:spPr>
          <a:xfrm>
            <a:off x="3393340" y="4261194"/>
            <a:ext cx="270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www.aci-europe.org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3C5F90-8186-9D22-ABED-70972947855C}"/>
              </a:ext>
            </a:extLst>
          </p:cNvPr>
          <p:cNvSpPr txBox="1"/>
          <p:nvPr userDrawn="1"/>
        </p:nvSpPr>
        <p:spPr>
          <a:xfrm>
            <a:off x="6528425" y="4261194"/>
            <a:ext cx="391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i="0" err="1">
                <a:solidFill>
                  <a:schemeClr val="bg1"/>
                </a:solidFill>
                <a:latin typeface="Montserrat" pitchFamily="2" charset="77"/>
              </a:rPr>
              <a:t>www.airportcarbonaccreditation.org</a:t>
            </a:r>
            <a:endParaRPr lang="en-US" sz="1400" b="1" i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C4BE26B8-5DAE-4F99-CBD8-7D16986737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5746" y="5065709"/>
            <a:ext cx="1290565" cy="1749432"/>
          </a:xfrm>
          <a:prstGeom prst="rect">
            <a:avLst/>
          </a:prstGeom>
        </p:spPr>
      </p:pic>
      <p:pic>
        <p:nvPicPr>
          <p:cNvPr id="13" name="Picture 12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EF6B84CB-D8D1-EA36-6639-4E5235CFB7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3766" y="4666592"/>
            <a:ext cx="2942458" cy="24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351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248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907D-23DC-184E-9F1A-0FF25ACB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D416-2CB9-12D7-341C-268C4FB75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9B79C-609D-C28E-2C07-5690853A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spc="300"/>
            </a:lvl1pPr>
          </a:lstStyle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48ADC-5482-D325-62F1-440725D6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FFC5E674-7441-9343-9CB7-8F19737C13D6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64A723C-E490-7DA1-42E5-24C43F12F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920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F0FE08-AD8A-B86B-AD8C-837FFF919B1B}"/>
              </a:ext>
            </a:extLst>
          </p:cNvPr>
          <p:cNvSpPr/>
          <p:nvPr userDrawn="1"/>
        </p:nvSpPr>
        <p:spPr>
          <a:xfrm>
            <a:off x="735980" y="1690688"/>
            <a:ext cx="11456020" cy="51673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EE907D-23DC-184E-9F1A-0FF25ACB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D416-2CB9-12D7-341C-268C4FB75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9B79C-609D-C28E-2C07-5690853A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48ADC-5482-D325-62F1-440725D6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2800271D-A57F-74AF-0B74-6ADD5FF8F4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331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3280-E5BC-B595-0496-FE4345C2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C1361-A433-677C-824B-AF1325C4D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8214" y="1825625"/>
            <a:ext cx="4971586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FCD1C-6FDB-EB00-A22E-F5ED22519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2214" y="1825625"/>
            <a:ext cx="4971586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3761D-1AC7-FED7-2AD2-F26DF913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E3A31-8102-A89F-D5C2-9E72DB87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7A37D9F-53F5-FEBC-A551-5A5DCEB184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136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1B735-C829-5499-D344-270C2D1B7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675" y="1681163"/>
            <a:ext cx="49449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BBD15-A2A0-DBB8-B7AB-C36A5C1C8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2675" y="2505075"/>
            <a:ext cx="494490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89821-33F3-2057-4496-35F499587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6134" y="1681163"/>
            <a:ext cx="496925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41D0B-F18D-E04D-E235-D55552A50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6134" y="2505075"/>
            <a:ext cx="4969253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22D551-CE44-8521-5357-F92C5BE5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73ECBF-A9BD-DED2-A5BF-0A9E4D60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EBE6F026-C3A6-AA55-5CD2-1C9E16399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7A28E25-C304-89B0-40CB-1DE7F49B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14" y="18255"/>
            <a:ext cx="1030558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587985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B220-56A5-C491-298E-419D63C6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F4E9C-9354-66AD-3F93-2DC5E412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1BE63-F523-63E8-570E-1C814300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108900C6-27FD-0F81-4CD2-657C73D85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374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B04C78-144D-0569-EB14-0D5C5DA05133}"/>
              </a:ext>
            </a:extLst>
          </p:cNvPr>
          <p:cNvSpPr/>
          <p:nvPr userDrawn="1"/>
        </p:nvSpPr>
        <p:spPr>
          <a:xfrm>
            <a:off x="735980" y="1343818"/>
            <a:ext cx="11456020" cy="55141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DB220-56A5-C491-298E-419D63C6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F4E9C-9354-66AD-3F93-2DC5E412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1BE63-F523-63E8-570E-1C814300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448953BC-A3F0-FEE1-15EC-D71D6E61A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442" y="177766"/>
            <a:ext cx="899474" cy="12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933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F260D-F6A7-CF0A-8AD4-A4E6FD8A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14B6F-CEC6-C82E-AECF-538F8156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775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D143-75EC-2AF1-79A1-E793002F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12" y="125129"/>
            <a:ext cx="4468193" cy="195152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90144-43AB-A3AE-7777-A4D9CACE2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19800" y="0"/>
            <a:ext cx="61722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9940A-E39A-9D69-16A2-CA5C3A7A1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812" y="2057400"/>
            <a:ext cx="446819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F336C-0680-575C-DCB8-3C296F75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19A4F-C86D-715D-7714-91980773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8FD9E0C5-CC44-C0F7-DDD4-91B160F84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20" y="5868988"/>
            <a:ext cx="680225" cy="9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994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D143-75EC-2AF1-79A1-E793002F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12" y="125129"/>
            <a:ext cx="4468193" cy="195152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90144-43AB-A3AE-7777-A4D9CACE2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19800" y="0"/>
            <a:ext cx="61722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9940A-E39A-9D69-16A2-CA5C3A7A1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812" y="2057400"/>
            <a:ext cx="446819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F336C-0680-575C-DCB8-3C296F75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19A4F-C86D-715D-7714-91980773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8FD9E0C5-CC44-C0F7-DDD4-91B160F84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20" y="5868988"/>
            <a:ext cx="680225" cy="9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890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EECD6B-F1D2-7E20-49B8-D51636CEB4AF}"/>
              </a:ext>
            </a:extLst>
          </p:cNvPr>
          <p:cNvSpPr/>
          <p:nvPr userDrawn="1"/>
        </p:nvSpPr>
        <p:spPr>
          <a:xfrm>
            <a:off x="6329432" y="0"/>
            <a:ext cx="5862568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/>
              <a:t>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9940A-E39A-9D69-16A2-CA5C3A7A1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812" y="2057400"/>
            <a:ext cx="446819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F336C-0680-575C-DCB8-3C296F75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19A4F-C86D-715D-7714-91980773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798FAB70-62E6-8176-84DA-EE8A14027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20" y="5868988"/>
            <a:ext cx="680225" cy="9220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F9B1464-20EC-E3BF-E7D7-38BBCBEC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12" y="125129"/>
            <a:ext cx="4468193" cy="195152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791455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D143-75EC-2AF1-79A1-E793002F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419" y="155223"/>
            <a:ext cx="5325822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90144-43AB-A3AE-7777-A4D9CACE2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628" y="0"/>
            <a:ext cx="510015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9940A-E39A-9D69-16A2-CA5C3A7A1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7419" y="2057400"/>
            <a:ext cx="532582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F336C-0680-575C-DCB8-3C296F75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19A4F-C86D-715D-7714-91980773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70CB0EAE-E517-3DB9-62D4-3DB74AECB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20" y="5868988"/>
            <a:ext cx="680225" cy="9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000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795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88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850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394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095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177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F01-E058-A97E-438C-F20D57EC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215" y="2438207"/>
            <a:ext cx="916481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229A2-D50C-DB07-F617-DBDE37E2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917882"/>
            <a:ext cx="9164815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41C6-40E8-4289-EE23-E1E9A65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6159-D5FF-910E-0EEC-2ABC22A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AF5E5EB-D382-4828-C9F1-4038CED6A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577" y="321155"/>
            <a:ext cx="1741570" cy="2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223A78-C352-8EE1-0975-BC65F5520A16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379CD-421D-4C53-60BB-DA94D768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14" y="18255"/>
            <a:ext cx="10305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5026C-6865-AD22-8CCA-981214EBD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8214" y="1825625"/>
            <a:ext cx="10305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CA64-80EA-5443-8FF5-CBA2A8DE1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691640" y="37004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spc="3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63502-5CC4-4E3B-6FC5-4BD1FCA2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60819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FFC5E674-7441-9343-9CB7-8F19737C13D6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3040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52" r:id="rId4"/>
    <p:sldLayoutId id="2147483653" r:id="rId5"/>
    <p:sldLayoutId id="2147483654" r:id="rId6"/>
    <p:sldLayoutId id="2147483675" r:id="rId7"/>
    <p:sldLayoutId id="2147483655" r:id="rId8"/>
    <p:sldLayoutId id="2147483657" r:id="rId9"/>
    <p:sldLayoutId id="2147483676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785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7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stem Font Regular"/>
        <a:buChar char="&gt;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223A78-C352-8EE1-0975-BC65F5520A16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379CD-421D-4C53-60BB-DA94D768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14" y="18255"/>
            <a:ext cx="10305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5026C-6865-AD22-8CCA-981214EBD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8214" y="1825625"/>
            <a:ext cx="10305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CA64-80EA-5443-8FF5-CBA2A8DE1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691640" y="37004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spc="3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63502-5CC4-4E3B-6FC5-4BD1FCA2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60819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FFC5E674-7441-9343-9CB7-8F19737C13D6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8381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7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stem Font Regular"/>
        <a:buChar char="&gt;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223A78-C352-8EE1-0975-BC65F5520A16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379CD-421D-4C53-60BB-DA94D768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14" y="18255"/>
            <a:ext cx="10305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5026C-6865-AD22-8CCA-981214EBD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8214" y="1825625"/>
            <a:ext cx="10305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CA64-80EA-5443-8FF5-CBA2A8DE1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691640" y="37004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spc="3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63502-5CC4-4E3B-6FC5-4BD1FCA2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60819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FFC5E674-7441-9343-9CB7-8F19737C13D6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860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7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stem Font Regular"/>
        <a:buChar char="&gt;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223A78-C352-8EE1-0975-BC65F5520A16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379CD-421D-4C53-60BB-DA94D768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14" y="18255"/>
            <a:ext cx="10305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5026C-6865-AD22-8CCA-981214EBD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8214" y="1825625"/>
            <a:ext cx="10305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CA64-80EA-5443-8FF5-CBA2A8DE1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691640" y="37004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spc="3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63502-5CC4-4E3B-6FC5-4BD1FCA2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60819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FFC5E674-7441-9343-9CB7-8F19737C13D6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289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  <p:sldLayoutId id="2147483862" r:id="rId20"/>
    <p:sldLayoutId id="2147483863" r:id="rId21"/>
    <p:sldLayoutId id="2147483864" r:id="rId22"/>
    <p:sldLayoutId id="2147483865" r:id="rId23"/>
    <p:sldLayoutId id="2147483866" r:id="rId24"/>
    <p:sldLayoutId id="2147483867" r:id="rId25"/>
    <p:sldLayoutId id="2147483868" r:id="rId26"/>
    <p:sldLayoutId id="2147483869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7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stem Font Regular"/>
        <a:buChar char="&gt;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223A78-C352-8EE1-0975-BC65F5520A16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379CD-421D-4C53-60BB-DA94D768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14" y="18255"/>
            <a:ext cx="10305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5026C-6865-AD22-8CCA-981214EBD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8214" y="1825625"/>
            <a:ext cx="10305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CA64-80EA-5443-8FF5-CBA2A8DE1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691640" y="37004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spc="3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63502-5CC4-4E3B-6FC5-4BD1FCA2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60819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FFC5E674-7441-9343-9CB7-8F19737C13D6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4458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  <p:sldLayoutId id="2147483895" r:id="rId25"/>
    <p:sldLayoutId id="2147483896" r:id="rId26"/>
    <p:sldLayoutId id="2147483897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7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stem Font Regular"/>
        <a:buChar char="&gt;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2B53C-834B-B376-5B2F-8D3A5CC07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A50C5-03E1-4628-8C5D-FEB8CE15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 Eastern Europe &amp; Central Asia</a:t>
            </a:r>
            <a:endParaRPr lang="en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83C18-1274-CD75-4FE8-2DC5BDA2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Comes here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AA356-812B-5E60-70A2-33D74E96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674-7441-9343-9CB7-8F19737C13D6}" type="slidenum">
              <a:rPr lang="en-BE" smtClean="0"/>
              <a:t>1</a:t>
            </a:fld>
            <a:endParaRPr lang="en-B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8B49BC-C62D-A593-2807-EB20EE8F45B0}"/>
              </a:ext>
            </a:extLst>
          </p:cNvPr>
          <p:cNvGrpSpPr/>
          <p:nvPr/>
        </p:nvGrpSpPr>
        <p:grpSpPr>
          <a:xfrm>
            <a:off x="751335" y="1331525"/>
            <a:ext cx="10680888" cy="5119228"/>
            <a:chOff x="4237174" y="1075787"/>
            <a:chExt cx="6321480" cy="3029813"/>
          </a:xfrm>
          <a:solidFill>
            <a:schemeClr val="accent1">
              <a:alpha val="59000"/>
            </a:schemeClr>
          </a:solidFill>
        </p:grpSpPr>
        <p:sp>
          <p:nvSpPr>
            <p:cNvPr id="9" name="Yemen" descr="© INSCALE GmbH, 05.05.2010&#10;http://www.presentationload.com/">
              <a:extLst>
                <a:ext uri="{FF2B5EF4-FFF2-40B4-BE49-F238E27FC236}">
                  <a16:creationId xmlns:a16="http://schemas.microsoft.com/office/drawing/2014/main" id="{4989C2A2-F898-5214-FBA9-5301CC340A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097330" y="3318179"/>
              <a:ext cx="344841" cy="236041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" name="Western Sahara" descr="© INSCALE GmbH, 05.05.2010&#10;http://www.presentationload.com/">
              <a:extLst>
                <a:ext uri="{FF2B5EF4-FFF2-40B4-BE49-F238E27FC236}">
                  <a16:creationId xmlns:a16="http://schemas.microsoft.com/office/drawing/2014/main" id="{B35170B8-7518-780F-BA55-2C79500302A2}"/>
                </a:ext>
              </a:extLst>
            </p:cNvPr>
            <p:cNvSpPr>
              <a:spLocks/>
            </p:cNvSpPr>
            <p:nvPr/>
          </p:nvSpPr>
          <p:spPr bwMode="gray">
            <a:xfrm>
              <a:off x="5126016" y="2989934"/>
              <a:ext cx="282143" cy="241574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1" name="West Bank" descr="© INSCALE GmbH, 05.05.2010&#10;http://www.presentationload.com/">
              <a:extLst>
                <a:ext uri="{FF2B5EF4-FFF2-40B4-BE49-F238E27FC236}">
                  <a16:creationId xmlns:a16="http://schemas.microsoft.com/office/drawing/2014/main" id="{08AFFE1B-028B-4E60-5E6E-72F555ED0096}"/>
                </a:ext>
              </a:extLst>
            </p:cNvPr>
            <p:cNvSpPr>
              <a:spLocks/>
            </p:cNvSpPr>
            <p:nvPr/>
          </p:nvSpPr>
          <p:spPr bwMode="gray">
            <a:xfrm>
              <a:off x="6815186" y="2807370"/>
              <a:ext cx="20286" cy="44258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2" name="Uzbe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8179E7F7-5C0F-357D-2991-E74560215EDB}"/>
                </a:ext>
              </a:extLst>
            </p:cNvPr>
            <p:cNvSpPr>
              <a:spLocks/>
            </p:cNvSpPr>
            <p:nvPr/>
          </p:nvSpPr>
          <p:spPr bwMode="gray">
            <a:xfrm>
              <a:off x="7399758" y="2315004"/>
              <a:ext cx="558755" cy="313492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solidFill>
              <a:srgbClr val="94BEE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3" name="Vietnam" descr="© INSCALE GmbH, 05.05.2010&#10;http://www.presentationload.com/">
              <a:extLst>
                <a:ext uri="{FF2B5EF4-FFF2-40B4-BE49-F238E27FC236}">
                  <a16:creationId xmlns:a16="http://schemas.microsoft.com/office/drawing/2014/main" id="{78846666-9FAC-6D0F-7D73-3A90D6BC6D2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44671" y="3152212"/>
              <a:ext cx="285830" cy="562443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8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12ED8C04-9B6D-F4A5-C007-A2758887391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04052" y="1761781"/>
              <a:ext cx="272922" cy="389101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9" name="United Arab Emirates" descr="© INSCALE GmbH, 05.05.2010&#10;http://www.presentationload.com/">
              <a:extLst>
                <a:ext uri="{FF2B5EF4-FFF2-40B4-BE49-F238E27FC236}">
                  <a16:creationId xmlns:a16="http://schemas.microsoft.com/office/drawing/2014/main" id="{D140C836-1A28-D5A3-F5D5-5A395519C0E2}"/>
                </a:ext>
              </a:extLst>
            </p:cNvPr>
            <p:cNvSpPr>
              <a:spLocks/>
            </p:cNvSpPr>
            <p:nvPr/>
          </p:nvSpPr>
          <p:spPr bwMode="gray">
            <a:xfrm>
              <a:off x="7375784" y="3032348"/>
              <a:ext cx="158590" cy="151215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0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134401E3-48BC-228C-CF7D-6AC9E76D3BB8}"/>
                </a:ext>
              </a:extLst>
            </p:cNvPr>
            <p:cNvSpPr>
              <a:spLocks/>
            </p:cNvSpPr>
            <p:nvPr/>
          </p:nvSpPr>
          <p:spPr bwMode="gray">
            <a:xfrm>
              <a:off x="6372609" y="2062366"/>
              <a:ext cx="527405" cy="295052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1" name="Uganda" descr="© INSCALE GmbH, 05.05.2010&#10;http://www.presentationload.com/">
              <a:extLst>
                <a:ext uri="{FF2B5EF4-FFF2-40B4-BE49-F238E27FC236}">
                  <a16:creationId xmlns:a16="http://schemas.microsoft.com/office/drawing/2014/main" id="{0B6E1833-DA66-2A3F-6AFF-D1A2EF2FD6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673193" y="3882464"/>
              <a:ext cx="184406" cy="217600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2" name="Turkme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19DDB232-4C75-5A93-4343-49DFF1A045B7}"/>
                </a:ext>
              </a:extLst>
            </p:cNvPr>
            <p:cNvSpPr>
              <a:spLocks/>
            </p:cNvSpPr>
            <p:nvPr/>
          </p:nvSpPr>
          <p:spPr bwMode="gray">
            <a:xfrm>
              <a:off x="7314930" y="2416429"/>
              <a:ext cx="475770" cy="285833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3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85ACB5DD-A55E-8C85-9170-7066D0A9A4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481409" y="2438556"/>
              <a:ext cx="626985" cy="239729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4" name="Tunisia" descr="© INSCALE GmbH, 05.05.2010&#10;http://www.presentationload.com/">
              <a:extLst>
                <a:ext uri="{FF2B5EF4-FFF2-40B4-BE49-F238E27FC236}">
                  <a16:creationId xmlns:a16="http://schemas.microsoft.com/office/drawing/2014/main" id="{419FAC4E-BF79-92C7-F53D-C082557B570F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5565" y="2622964"/>
              <a:ext cx="129085" cy="269235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5" name="Togo" descr="© INSCALE GmbH, 05.05.2010&#10;http://www.presentationload.com/">
              <a:extLst>
                <a:ext uri="{FF2B5EF4-FFF2-40B4-BE49-F238E27FC236}">
                  <a16:creationId xmlns:a16="http://schemas.microsoft.com/office/drawing/2014/main" id="{9CD807AC-49C0-E28B-0ECA-30310FD9207A}"/>
                </a:ext>
              </a:extLst>
            </p:cNvPr>
            <p:cNvSpPr>
              <a:spLocks/>
            </p:cNvSpPr>
            <p:nvPr/>
          </p:nvSpPr>
          <p:spPr bwMode="gray">
            <a:xfrm>
              <a:off x="5673706" y="3620606"/>
              <a:ext cx="66386" cy="189941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6" name="Tha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16237846-7D36-9966-A78E-1872D21609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906363" y="3264700"/>
              <a:ext cx="291364" cy="560598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8" name="Taji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24D4A290-01EB-6AEE-CC6D-D43225F9F9BC}"/>
                </a:ext>
              </a:extLst>
            </p:cNvPr>
            <p:cNvSpPr>
              <a:spLocks/>
            </p:cNvSpPr>
            <p:nvPr/>
          </p:nvSpPr>
          <p:spPr bwMode="gray">
            <a:xfrm>
              <a:off x="7796232" y="2484658"/>
              <a:ext cx="260015" cy="164123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9" name="Taiwan" descr="© INSCALE GmbH, 05.05.2010&#10;http://www.presentationload.com/">
              <a:extLst>
                <a:ext uri="{FF2B5EF4-FFF2-40B4-BE49-F238E27FC236}">
                  <a16:creationId xmlns:a16="http://schemas.microsoft.com/office/drawing/2014/main" id="{99D47FC9-1198-BE96-9623-FCBA0390D1EC}"/>
                </a:ext>
              </a:extLst>
            </p:cNvPr>
            <p:cNvSpPr>
              <a:spLocks/>
            </p:cNvSpPr>
            <p:nvPr/>
          </p:nvSpPr>
          <p:spPr bwMode="gray">
            <a:xfrm>
              <a:off x="9618175" y="3078449"/>
              <a:ext cx="57167" cy="127241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0" name="Syria" descr="© INSCALE GmbH, 05.05.2010&#10;http://www.presentationload.com/">
              <a:extLst>
                <a:ext uri="{FF2B5EF4-FFF2-40B4-BE49-F238E27FC236}">
                  <a16:creationId xmlns:a16="http://schemas.microsoft.com/office/drawing/2014/main" id="{F17D2722-346A-5867-578B-B8BAD660A0E3}"/>
                </a:ext>
              </a:extLst>
            </p:cNvPr>
            <p:cNvSpPr>
              <a:spLocks/>
            </p:cNvSpPr>
            <p:nvPr/>
          </p:nvSpPr>
          <p:spPr bwMode="gray">
            <a:xfrm>
              <a:off x="6820718" y="2619276"/>
              <a:ext cx="212068" cy="195473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1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F7F181E3-1D52-6178-17A1-586673D25E09}"/>
                </a:ext>
              </a:extLst>
            </p:cNvPr>
            <p:cNvSpPr>
              <a:spLocks/>
            </p:cNvSpPr>
            <p:nvPr/>
          </p:nvSpPr>
          <p:spPr bwMode="gray">
            <a:xfrm>
              <a:off x="5894995" y="2226488"/>
              <a:ext cx="136462" cy="75608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2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0245E72A-9448-C055-4932-1D3CD7622A9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49898" y="1485171"/>
              <a:ext cx="326402" cy="466551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5" name="Sudan">
              <a:extLst>
                <a:ext uri="{FF2B5EF4-FFF2-40B4-BE49-F238E27FC236}">
                  <a16:creationId xmlns:a16="http://schemas.microsoft.com/office/drawing/2014/main" id="{B478F273-808C-7111-15D5-31788A79A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171" y="3160041"/>
              <a:ext cx="563463" cy="552786"/>
            </a:xfrm>
            <a:custGeom>
              <a:avLst/>
              <a:gdLst/>
              <a:ahLst/>
              <a:cxnLst>
                <a:cxn ang="0">
                  <a:pos x="442" y="199"/>
                </a:cxn>
                <a:cxn ang="0">
                  <a:pos x="446" y="187"/>
                </a:cxn>
                <a:cxn ang="0">
                  <a:pos x="475" y="170"/>
                </a:cxn>
                <a:cxn ang="0">
                  <a:pos x="458" y="149"/>
                </a:cxn>
                <a:cxn ang="0">
                  <a:pos x="439" y="137"/>
                </a:cxn>
                <a:cxn ang="0">
                  <a:pos x="434" y="114"/>
                </a:cxn>
                <a:cxn ang="0">
                  <a:pos x="430" y="90"/>
                </a:cxn>
                <a:cxn ang="0">
                  <a:pos x="423" y="55"/>
                </a:cxn>
                <a:cxn ang="0">
                  <a:pos x="413" y="29"/>
                </a:cxn>
                <a:cxn ang="0">
                  <a:pos x="387" y="0"/>
                </a:cxn>
                <a:cxn ang="0">
                  <a:pos x="361" y="26"/>
                </a:cxn>
                <a:cxn ang="0">
                  <a:pos x="345" y="31"/>
                </a:cxn>
                <a:cxn ang="0">
                  <a:pos x="326" y="47"/>
                </a:cxn>
                <a:cxn ang="0">
                  <a:pos x="269" y="36"/>
                </a:cxn>
                <a:cxn ang="0">
                  <a:pos x="87" y="36"/>
                </a:cxn>
                <a:cxn ang="0">
                  <a:pos x="54" y="241"/>
                </a:cxn>
                <a:cxn ang="0">
                  <a:pos x="30" y="246"/>
                </a:cxn>
                <a:cxn ang="0">
                  <a:pos x="30" y="258"/>
                </a:cxn>
                <a:cxn ang="0">
                  <a:pos x="16" y="272"/>
                </a:cxn>
                <a:cxn ang="0">
                  <a:pos x="7" y="300"/>
                </a:cxn>
                <a:cxn ang="0">
                  <a:pos x="9" y="322"/>
                </a:cxn>
                <a:cxn ang="0">
                  <a:pos x="4" y="338"/>
                </a:cxn>
                <a:cxn ang="0">
                  <a:pos x="19" y="338"/>
                </a:cxn>
                <a:cxn ang="0">
                  <a:pos x="21" y="373"/>
                </a:cxn>
                <a:cxn ang="0">
                  <a:pos x="35" y="385"/>
                </a:cxn>
                <a:cxn ang="0">
                  <a:pos x="42" y="409"/>
                </a:cxn>
                <a:cxn ang="0">
                  <a:pos x="54" y="430"/>
                </a:cxn>
                <a:cxn ang="0">
                  <a:pos x="47" y="451"/>
                </a:cxn>
                <a:cxn ang="0">
                  <a:pos x="49" y="463"/>
                </a:cxn>
                <a:cxn ang="0">
                  <a:pos x="73" y="456"/>
                </a:cxn>
                <a:cxn ang="0">
                  <a:pos x="78" y="447"/>
                </a:cxn>
                <a:cxn ang="0">
                  <a:pos x="89" y="418"/>
                </a:cxn>
                <a:cxn ang="0">
                  <a:pos x="115" y="416"/>
                </a:cxn>
                <a:cxn ang="0">
                  <a:pos x="125" y="430"/>
                </a:cxn>
                <a:cxn ang="0">
                  <a:pos x="170" y="433"/>
                </a:cxn>
                <a:cxn ang="0">
                  <a:pos x="196" y="442"/>
                </a:cxn>
                <a:cxn ang="0">
                  <a:pos x="234" y="411"/>
                </a:cxn>
                <a:cxn ang="0">
                  <a:pos x="290" y="409"/>
                </a:cxn>
                <a:cxn ang="0">
                  <a:pos x="307" y="364"/>
                </a:cxn>
                <a:cxn ang="0">
                  <a:pos x="331" y="347"/>
                </a:cxn>
                <a:cxn ang="0">
                  <a:pos x="328" y="378"/>
                </a:cxn>
                <a:cxn ang="0">
                  <a:pos x="335" y="399"/>
                </a:cxn>
                <a:cxn ang="0">
                  <a:pos x="357" y="423"/>
                </a:cxn>
                <a:cxn ang="0">
                  <a:pos x="359" y="409"/>
                </a:cxn>
                <a:cxn ang="0">
                  <a:pos x="368" y="399"/>
                </a:cxn>
                <a:cxn ang="0">
                  <a:pos x="380" y="385"/>
                </a:cxn>
                <a:cxn ang="0">
                  <a:pos x="382" y="364"/>
                </a:cxn>
                <a:cxn ang="0">
                  <a:pos x="392" y="343"/>
                </a:cxn>
                <a:cxn ang="0">
                  <a:pos x="411" y="333"/>
                </a:cxn>
                <a:cxn ang="0">
                  <a:pos x="418" y="303"/>
                </a:cxn>
                <a:cxn ang="0">
                  <a:pos x="416" y="262"/>
                </a:cxn>
                <a:cxn ang="0">
                  <a:pos x="423" y="239"/>
                </a:cxn>
                <a:cxn ang="0">
                  <a:pos x="430" y="215"/>
                </a:cxn>
              </a:cxnLst>
              <a:rect l="0" t="0" r="r" b="b"/>
              <a:pathLst>
                <a:path w="475" h="466">
                  <a:moveTo>
                    <a:pt x="432" y="208"/>
                  </a:moveTo>
                  <a:lnTo>
                    <a:pt x="434" y="206"/>
                  </a:lnTo>
                  <a:lnTo>
                    <a:pt x="434" y="199"/>
                  </a:lnTo>
                  <a:lnTo>
                    <a:pt x="442" y="199"/>
                  </a:lnTo>
                  <a:lnTo>
                    <a:pt x="444" y="196"/>
                  </a:lnTo>
                  <a:lnTo>
                    <a:pt x="444" y="194"/>
                  </a:lnTo>
                  <a:lnTo>
                    <a:pt x="446" y="192"/>
                  </a:lnTo>
                  <a:lnTo>
                    <a:pt x="446" y="187"/>
                  </a:lnTo>
                  <a:lnTo>
                    <a:pt x="451" y="187"/>
                  </a:lnTo>
                  <a:lnTo>
                    <a:pt x="460" y="184"/>
                  </a:lnTo>
                  <a:lnTo>
                    <a:pt x="470" y="180"/>
                  </a:lnTo>
                  <a:lnTo>
                    <a:pt x="475" y="170"/>
                  </a:lnTo>
                  <a:lnTo>
                    <a:pt x="475" y="166"/>
                  </a:lnTo>
                  <a:lnTo>
                    <a:pt x="460" y="154"/>
                  </a:lnTo>
                  <a:lnTo>
                    <a:pt x="460" y="151"/>
                  </a:lnTo>
                  <a:lnTo>
                    <a:pt x="458" y="149"/>
                  </a:lnTo>
                  <a:lnTo>
                    <a:pt x="458" y="144"/>
                  </a:lnTo>
                  <a:lnTo>
                    <a:pt x="453" y="142"/>
                  </a:lnTo>
                  <a:lnTo>
                    <a:pt x="444" y="142"/>
                  </a:lnTo>
                  <a:lnTo>
                    <a:pt x="439" y="137"/>
                  </a:lnTo>
                  <a:lnTo>
                    <a:pt x="439" y="132"/>
                  </a:lnTo>
                  <a:lnTo>
                    <a:pt x="437" y="125"/>
                  </a:lnTo>
                  <a:lnTo>
                    <a:pt x="437" y="118"/>
                  </a:lnTo>
                  <a:lnTo>
                    <a:pt x="434" y="114"/>
                  </a:lnTo>
                  <a:lnTo>
                    <a:pt x="434" y="107"/>
                  </a:lnTo>
                  <a:lnTo>
                    <a:pt x="432" y="107"/>
                  </a:lnTo>
                  <a:lnTo>
                    <a:pt x="432" y="97"/>
                  </a:lnTo>
                  <a:lnTo>
                    <a:pt x="430" y="90"/>
                  </a:lnTo>
                  <a:lnTo>
                    <a:pt x="430" y="73"/>
                  </a:lnTo>
                  <a:lnTo>
                    <a:pt x="427" y="69"/>
                  </a:lnTo>
                  <a:lnTo>
                    <a:pt x="434" y="66"/>
                  </a:lnTo>
                  <a:lnTo>
                    <a:pt x="423" y="55"/>
                  </a:lnTo>
                  <a:lnTo>
                    <a:pt x="423" y="38"/>
                  </a:lnTo>
                  <a:lnTo>
                    <a:pt x="420" y="33"/>
                  </a:lnTo>
                  <a:lnTo>
                    <a:pt x="418" y="31"/>
                  </a:lnTo>
                  <a:lnTo>
                    <a:pt x="413" y="29"/>
                  </a:lnTo>
                  <a:lnTo>
                    <a:pt x="401" y="17"/>
                  </a:lnTo>
                  <a:lnTo>
                    <a:pt x="397" y="17"/>
                  </a:lnTo>
                  <a:lnTo>
                    <a:pt x="390" y="10"/>
                  </a:lnTo>
                  <a:lnTo>
                    <a:pt x="387" y="0"/>
                  </a:lnTo>
                  <a:lnTo>
                    <a:pt x="378" y="12"/>
                  </a:lnTo>
                  <a:lnTo>
                    <a:pt x="364" y="12"/>
                  </a:lnTo>
                  <a:lnTo>
                    <a:pt x="364" y="21"/>
                  </a:lnTo>
                  <a:lnTo>
                    <a:pt x="361" y="26"/>
                  </a:lnTo>
                  <a:lnTo>
                    <a:pt x="359" y="29"/>
                  </a:lnTo>
                  <a:lnTo>
                    <a:pt x="352" y="29"/>
                  </a:lnTo>
                  <a:lnTo>
                    <a:pt x="349" y="31"/>
                  </a:lnTo>
                  <a:lnTo>
                    <a:pt x="345" y="31"/>
                  </a:lnTo>
                  <a:lnTo>
                    <a:pt x="340" y="36"/>
                  </a:lnTo>
                  <a:lnTo>
                    <a:pt x="335" y="45"/>
                  </a:lnTo>
                  <a:lnTo>
                    <a:pt x="333" y="47"/>
                  </a:lnTo>
                  <a:lnTo>
                    <a:pt x="326" y="47"/>
                  </a:lnTo>
                  <a:lnTo>
                    <a:pt x="323" y="45"/>
                  </a:lnTo>
                  <a:lnTo>
                    <a:pt x="321" y="40"/>
                  </a:lnTo>
                  <a:lnTo>
                    <a:pt x="319" y="38"/>
                  </a:lnTo>
                  <a:lnTo>
                    <a:pt x="269" y="36"/>
                  </a:lnTo>
                  <a:lnTo>
                    <a:pt x="269" y="31"/>
                  </a:lnTo>
                  <a:lnTo>
                    <a:pt x="267" y="31"/>
                  </a:lnTo>
                  <a:lnTo>
                    <a:pt x="260" y="38"/>
                  </a:lnTo>
                  <a:lnTo>
                    <a:pt x="87" y="36"/>
                  </a:lnTo>
                  <a:lnTo>
                    <a:pt x="87" y="99"/>
                  </a:lnTo>
                  <a:lnTo>
                    <a:pt x="56" y="99"/>
                  </a:lnTo>
                  <a:lnTo>
                    <a:pt x="59" y="241"/>
                  </a:lnTo>
                  <a:lnTo>
                    <a:pt x="54" y="241"/>
                  </a:lnTo>
                  <a:lnTo>
                    <a:pt x="49" y="239"/>
                  </a:lnTo>
                  <a:lnTo>
                    <a:pt x="33" y="239"/>
                  </a:lnTo>
                  <a:lnTo>
                    <a:pt x="28" y="244"/>
                  </a:lnTo>
                  <a:lnTo>
                    <a:pt x="30" y="246"/>
                  </a:lnTo>
                  <a:lnTo>
                    <a:pt x="30" y="251"/>
                  </a:lnTo>
                  <a:lnTo>
                    <a:pt x="33" y="253"/>
                  </a:lnTo>
                  <a:lnTo>
                    <a:pt x="33" y="255"/>
                  </a:lnTo>
                  <a:lnTo>
                    <a:pt x="30" y="258"/>
                  </a:lnTo>
                  <a:lnTo>
                    <a:pt x="26" y="260"/>
                  </a:lnTo>
                  <a:lnTo>
                    <a:pt x="21" y="265"/>
                  </a:lnTo>
                  <a:lnTo>
                    <a:pt x="21" y="272"/>
                  </a:lnTo>
                  <a:lnTo>
                    <a:pt x="16" y="272"/>
                  </a:lnTo>
                  <a:lnTo>
                    <a:pt x="19" y="281"/>
                  </a:lnTo>
                  <a:lnTo>
                    <a:pt x="21" y="288"/>
                  </a:lnTo>
                  <a:lnTo>
                    <a:pt x="14" y="293"/>
                  </a:lnTo>
                  <a:lnTo>
                    <a:pt x="7" y="300"/>
                  </a:lnTo>
                  <a:lnTo>
                    <a:pt x="9" y="303"/>
                  </a:lnTo>
                  <a:lnTo>
                    <a:pt x="14" y="312"/>
                  </a:lnTo>
                  <a:lnTo>
                    <a:pt x="14" y="317"/>
                  </a:lnTo>
                  <a:lnTo>
                    <a:pt x="9" y="322"/>
                  </a:lnTo>
                  <a:lnTo>
                    <a:pt x="4" y="324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4" y="338"/>
                  </a:lnTo>
                  <a:lnTo>
                    <a:pt x="9" y="338"/>
                  </a:lnTo>
                  <a:lnTo>
                    <a:pt x="12" y="336"/>
                  </a:lnTo>
                  <a:lnTo>
                    <a:pt x="16" y="336"/>
                  </a:lnTo>
                  <a:lnTo>
                    <a:pt x="19" y="338"/>
                  </a:lnTo>
                  <a:lnTo>
                    <a:pt x="19" y="355"/>
                  </a:lnTo>
                  <a:lnTo>
                    <a:pt x="26" y="362"/>
                  </a:lnTo>
                  <a:lnTo>
                    <a:pt x="19" y="364"/>
                  </a:lnTo>
                  <a:lnTo>
                    <a:pt x="21" y="373"/>
                  </a:lnTo>
                  <a:lnTo>
                    <a:pt x="23" y="373"/>
                  </a:lnTo>
                  <a:lnTo>
                    <a:pt x="28" y="376"/>
                  </a:lnTo>
                  <a:lnTo>
                    <a:pt x="33" y="383"/>
                  </a:lnTo>
                  <a:lnTo>
                    <a:pt x="35" y="385"/>
                  </a:lnTo>
                  <a:lnTo>
                    <a:pt x="35" y="388"/>
                  </a:lnTo>
                  <a:lnTo>
                    <a:pt x="30" y="388"/>
                  </a:lnTo>
                  <a:lnTo>
                    <a:pt x="30" y="397"/>
                  </a:lnTo>
                  <a:lnTo>
                    <a:pt x="42" y="409"/>
                  </a:lnTo>
                  <a:lnTo>
                    <a:pt x="45" y="414"/>
                  </a:lnTo>
                  <a:lnTo>
                    <a:pt x="49" y="418"/>
                  </a:lnTo>
                  <a:lnTo>
                    <a:pt x="52" y="425"/>
                  </a:lnTo>
                  <a:lnTo>
                    <a:pt x="54" y="430"/>
                  </a:lnTo>
                  <a:lnTo>
                    <a:pt x="54" y="442"/>
                  </a:lnTo>
                  <a:lnTo>
                    <a:pt x="52" y="444"/>
                  </a:lnTo>
                  <a:lnTo>
                    <a:pt x="49" y="449"/>
                  </a:lnTo>
                  <a:lnTo>
                    <a:pt x="47" y="451"/>
                  </a:lnTo>
                  <a:lnTo>
                    <a:pt x="47" y="454"/>
                  </a:lnTo>
                  <a:lnTo>
                    <a:pt x="49" y="456"/>
                  </a:lnTo>
                  <a:lnTo>
                    <a:pt x="52" y="456"/>
                  </a:lnTo>
                  <a:lnTo>
                    <a:pt x="49" y="463"/>
                  </a:lnTo>
                  <a:lnTo>
                    <a:pt x="66" y="466"/>
                  </a:lnTo>
                  <a:lnTo>
                    <a:pt x="66" y="461"/>
                  </a:lnTo>
                  <a:lnTo>
                    <a:pt x="68" y="459"/>
                  </a:lnTo>
                  <a:lnTo>
                    <a:pt x="73" y="456"/>
                  </a:lnTo>
                  <a:lnTo>
                    <a:pt x="73" y="456"/>
                  </a:lnTo>
                  <a:lnTo>
                    <a:pt x="73" y="454"/>
                  </a:lnTo>
                  <a:lnTo>
                    <a:pt x="73" y="451"/>
                  </a:lnTo>
                  <a:lnTo>
                    <a:pt x="78" y="447"/>
                  </a:lnTo>
                  <a:lnTo>
                    <a:pt x="78" y="437"/>
                  </a:lnTo>
                  <a:lnTo>
                    <a:pt x="82" y="437"/>
                  </a:lnTo>
                  <a:lnTo>
                    <a:pt x="82" y="428"/>
                  </a:lnTo>
                  <a:lnTo>
                    <a:pt x="89" y="418"/>
                  </a:lnTo>
                  <a:lnTo>
                    <a:pt x="92" y="411"/>
                  </a:lnTo>
                  <a:lnTo>
                    <a:pt x="101" y="409"/>
                  </a:lnTo>
                  <a:lnTo>
                    <a:pt x="113" y="407"/>
                  </a:lnTo>
                  <a:lnTo>
                    <a:pt x="115" y="416"/>
                  </a:lnTo>
                  <a:lnTo>
                    <a:pt x="118" y="418"/>
                  </a:lnTo>
                  <a:lnTo>
                    <a:pt x="123" y="421"/>
                  </a:lnTo>
                  <a:lnTo>
                    <a:pt x="123" y="423"/>
                  </a:lnTo>
                  <a:lnTo>
                    <a:pt x="125" y="430"/>
                  </a:lnTo>
                  <a:lnTo>
                    <a:pt x="127" y="433"/>
                  </a:lnTo>
                  <a:lnTo>
                    <a:pt x="137" y="440"/>
                  </a:lnTo>
                  <a:lnTo>
                    <a:pt x="146" y="435"/>
                  </a:lnTo>
                  <a:lnTo>
                    <a:pt x="170" y="433"/>
                  </a:lnTo>
                  <a:lnTo>
                    <a:pt x="175" y="435"/>
                  </a:lnTo>
                  <a:lnTo>
                    <a:pt x="177" y="442"/>
                  </a:lnTo>
                  <a:lnTo>
                    <a:pt x="177" y="442"/>
                  </a:lnTo>
                  <a:lnTo>
                    <a:pt x="196" y="442"/>
                  </a:lnTo>
                  <a:lnTo>
                    <a:pt x="205" y="430"/>
                  </a:lnTo>
                  <a:lnTo>
                    <a:pt x="219" y="430"/>
                  </a:lnTo>
                  <a:lnTo>
                    <a:pt x="222" y="418"/>
                  </a:lnTo>
                  <a:lnTo>
                    <a:pt x="234" y="411"/>
                  </a:lnTo>
                  <a:lnTo>
                    <a:pt x="250" y="421"/>
                  </a:lnTo>
                  <a:lnTo>
                    <a:pt x="260" y="430"/>
                  </a:lnTo>
                  <a:lnTo>
                    <a:pt x="274" y="430"/>
                  </a:lnTo>
                  <a:lnTo>
                    <a:pt x="290" y="409"/>
                  </a:lnTo>
                  <a:lnTo>
                    <a:pt x="295" y="397"/>
                  </a:lnTo>
                  <a:lnTo>
                    <a:pt x="309" y="388"/>
                  </a:lnTo>
                  <a:lnTo>
                    <a:pt x="307" y="381"/>
                  </a:lnTo>
                  <a:lnTo>
                    <a:pt x="307" y="364"/>
                  </a:lnTo>
                  <a:lnTo>
                    <a:pt x="300" y="357"/>
                  </a:lnTo>
                  <a:lnTo>
                    <a:pt x="319" y="357"/>
                  </a:lnTo>
                  <a:lnTo>
                    <a:pt x="319" y="350"/>
                  </a:lnTo>
                  <a:lnTo>
                    <a:pt x="331" y="347"/>
                  </a:lnTo>
                  <a:lnTo>
                    <a:pt x="328" y="357"/>
                  </a:lnTo>
                  <a:lnTo>
                    <a:pt x="328" y="366"/>
                  </a:lnTo>
                  <a:lnTo>
                    <a:pt x="326" y="369"/>
                  </a:lnTo>
                  <a:lnTo>
                    <a:pt x="328" y="378"/>
                  </a:lnTo>
                  <a:lnTo>
                    <a:pt x="331" y="385"/>
                  </a:lnTo>
                  <a:lnTo>
                    <a:pt x="331" y="390"/>
                  </a:lnTo>
                  <a:lnTo>
                    <a:pt x="328" y="395"/>
                  </a:lnTo>
                  <a:lnTo>
                    <a:pt x="335" y="399"/>
                  </a:lnTo>
                  <a:lnTo>
                    <a:pt x="345" y="407"/>
                  </a:lnTo>
                  <a:lnTo>
                    <a:pt x="352" y="414"/>
                  </a:lnTo>
                  <a:lnTo>
                    <a:pt x="354" y="418"/>
                  </a:lnTo>
                  <a:lnTo>
                    <a:pt x="357" y="423"/>
                  </a:lnTo>
                  <a:lnTo>
                    <a:pt x="359" y="423"/>
                  </a:lnTo>
                  <a:lnTo>
                    <a:pt x="361" y="421"/>
                  </a:lnTo>
                  <a:lnTo>
                    <a:pt x="361" y="414"/>
                  </a:lnTo>
                  <a:lnTo>
                    <a:pt x="359" y="409"/>
                  </a:lnTo>
                  <a:lnTo>
                    <a:pt x="359" y="402"/>
                  </a:lnTo>
                  <a:lnTo>
                    <a:pt x="366" y="395"/>
                  </a:lnTo>
                  <a:lnTo>
                    <a:pt x="368" y="395"/>
                  </a:lnTo>
                  <a:lnTo>
                    <a:pt x="368" y="399"/>
                  </a:lnTo>
                  <a:lnTo>
                    <a:pt x="371" y="402"/>
                  </a:lnTo>
                  <a:lnTo>
                    <a:pt x="378" y="402"/>
                  </a:lnTo>
                  <a:lnTo>
                    <a:pt x="380" y="399"/>
                  </a:lnTo>
                  <a:lnTo>
                    <a:pt x="380" y="385"/>
                  </a:lnTo>
                  <a:lnTo>
                    <a:pt x="378" y="383"/>
                  </a:lnTo>
                  <a:lnTo>
                    <a:pt x="378" y="381"/>
                  </a:lnTo>
                  <a:lnTo>
                    <a:pt x="382" y="373"/>
                  </a:lnTo>
                  <a:lnTo>
                    <a:pt x="382" y="364"/>
                  </a:lnTo>
                  <a:lnTo>
                    <a:pt x="385" y="362"/>
                  </a:lnTo>
                  <a:lnTo>
                    <a:pt x="390" y="362"/>
                  </a:lnTo>
                  <a:lnTo>
                    <a:pt x="392" y="357"/>
                  </a:lnTo>
                  <a:lnTo>
                    <a:pt x="392" y="343"/>
                  </a:lnTo>
                  <a:lnTo>
                    <a:pt x="394" y="340"/>
                  </a:lnTo>
                  <a:lnTo>
                    <a:pt x="397" y="336"/>
                  </a:lnTo>
                  <a:lnTo>
                    <a:pt x="399" y="333"/>
                  </a:lnTo>
                  <a:lnTo>
                    <a:pt x="411" y="333"/>
                  </a:lnTo>
                  <a:lnTo>
                    <a:pt x="411" y="314"/>
                  </a:lnTo>
                  <a:lnTo>
                    <a:pt x="413" y="310"/>
                  </a:lnTo>
                  <a:lnTo>
                    <a:pt x="416" y="307"/>
                  </a:lnTo>
                  <a:lnTo>
                    <a:pt x="418" y="303"/>
                  </a:lnTo>
                  <a:lnTo>
                    <a:pt x="420" y="300"/>
                  </a:lnTo>
                  <a:lnTo>
                    <a:pt x="420" y="284"/>
                  </a:lnTo>
                  <a:lnTo>
                    <a:pt x="418" y="265"/>
                  </a:lnTo>
                  <a:lnTo>
                    <a:pt x="416" y="262"/>
                  </a:lnTo>
                  <a:lnTo>
                    <a:pt x="416" y="255"/>
                  </a:lnTo>
                  <a:lnTo>
                    <a:pt x="420" y="253"/>
                  </a:lnTo>
                  <a:lnTo>
                    <a:pt x="423" y="253"/>
                  </a:lnTo>
                  <a:lnTo>
                    <a:pt x="423" y="239"/>
                  </a:lnTo>
                  <a:lnTo>
                    <a:pt x="425" y="239"/>
                  </a:lnTo>
                  <a:lnTo>
                    <a:pt x="427" y="236"/>
                  </a:lnTo>
                  <a:lnTo>
                    <a:pt x="430" y="232"/>
                  </a:lnTo>
                  <a:lnTo>
                    <a:pt x="430" y="215"/>
                  </a:lnTo>
                  <a:lnTo>
                    <a:pt x="427" y="213"/>
                  </a:lnTo>
                  <a:lnTo>
                    <a:pt x="427" y="208"/>
                  </a:lnTo>
                  <a:lnTo>
                    <a:pt x="432" y="2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6" name="South Sudan">
              <a:extLst>
                <a:ext uri="{FF2B5EF4-FFF2-40B4-BE49-F238E27FC236}">
                  <a16:creationId xmlns:a16="http://schemas.microsoft.com/office/drawing/2014/main" id="{7BA21F55-6998-DF74-56E6-0E61D1EA8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462" y="3571664"/>
              <a:ext cx="405693" cy="339265"/>
            </a:xfrm>
            <a:custGeom>
              <a:avLst/>
              <a:gdLst/>
              <a:ahLst/>
              <a:cxnLst>
                <a:cxn ang="0">
                  <a:pos x="269" y="52"/>
                </a:cxn>
                <a:cxn ang="0">
                  <a:pos x="265" y="38"/>
                </a:cxn>
                <a:cxn ang="0">
                  <a:pos x="262" y="19"/>
                </a:cxn>
                <a:cxn ang="0">
                  <a:pos x="253" y="3"/>
                </a:cxn>
                <a:cxn ang="0">
                  <a:pos x="241" y="17"/>
                </a:cxn>
                <a:cxn ang="0">
                  <a:pos x="229" y="50"/>
                </a:cxn>
                <a:cxn ang="0">
                  <a:pos x="194" y="83"/>
                </a:cxn>
                <a:cxn ang="0">
                  <a:pos x="156" y="71"/>
                </a:cxn>
                <a:cxn ang="0">
                  <a:pos x="130" y="95"/>
                </a:cxn>
                <a:cxn ang="0">
                  <a:pos x="109" y="88"/>
                </a:cxn>
                <a:cxn ang="0">
                  <a:pos x="71" y="93"/>
                </a:cxn>
                <a:cxn ang="0">
                  <a:pos x="57" y="76"/>
                </a:cxn>
                <a:cxn ang="0">
                  <a:pos x="49" y="69"/>
                </a:cxn>
                <a:cxn ang="0">
                  <a:pos x="26" y="64"/>
                </a:cxn>
                <a:cxn ang="0">
                  <a:pos x="16" y="90"/>
                </a:cxn>
                <a:cxn ang="0">
                  <a:pos x="7" y="104"/>
                </a:cxn>
                <a:cxn ang="0">
                  <a:pos x="7" y="109"/>
                </a:cxn>
                <a:cxn ang="0">
                  <a:pos x="0" y="119"/>
                </a:cxn>
                <a:cxn ang="0">
                  <a:pos x="12" y="135"/>
                </a:cxn>
                <a:cxn ang="0">
                  <a:pos x="28" y="142"/>
                </a:cxn>
                <a:cxn ang="0">
                  <a:pos x="38" y="152"/>
                </a:cxn>
                <a:cxn ang="0">
                  <a:pos x="33" y="154"/>
                </a:cxn>
                <a:cxn ang="0">
                  <a:pos x="42" y="164"/>
                </a:cxn>
                <a:cxn ang="0">
                  <a:pos x="54" y="173"/>
                </a:cxn>
                <a:cxn ang="0">
                  <a:pos x="59" y="182"/>
                </a:cxn>
                <a:cxn ang="0">
                  <a:pos x="68" y="190"/>
                </a:cxn>
                <a:cxn ang="0">
                  <a:pos x="68" y="197"/>
                </a:cxn>
                <a:cxn ang="0">
                  <a:pos x="83" y="208"/>
                </a:cxn>
                <a:cxn ang="0">
                  <a:pos x="92" y="218"/>
                </a:cxn>
                <a:cxn ang="0">
                  <a:pos x="106" y="241"/>
                </a:cxn>
                <a:cxn ang="0">
                  <a:pos x="127" y="258"/>
                </a:cxn>
                <a:cxn ang="0">
                  <a:pos x="137" y="251"/>
                </a:cxn>
                <a:cxn ang="0">
                  <a:pos x="146" y="258"/>
                </a:cxn>
                <a:cxn ang="0">
                  <a:pos x="156" y="251"/>
                </a:cxn>
                <a:cxn ang="0">
                  <a:pos x="168" y="251"/>
                </a:cxn>
                <a:cxn ang="0">
                  <a:pos x="177" y="267"/>
                </a:cxn>
                <a:cxn ang="0">
                  <a:pos x="187" y="272"/>
                </a:cxn>
                <a:cxn ang="0">
                  <a:pos x="203" y="275"/>
                </a:cxn>
                <a:cxn ang="0">
                  <a:pos x="215" y="279"/>
                </a:cxn>
                <a:cxn ang="0">
                  <a:pos x="222" y="275"/>
                </a:cxn>
                <a:cxn ang="0">
                  <a:pos x="243" y="277"/>
                </a:cxn>
                <a:cxn ang="0">
                  <a:pos x="262" y="272"/>
                </a:cxn>
                <a:cxn ang="0">
                  <a:pos x="274" y="277"/>
                </a:cxn>
                <a:cxn ang="0">
                  <a:pos x="283" y="265"/>
                </a:cxn>
                <a:cxn ang="0">
                  <a:pos x="295" y="251"/>
                </a:cxn>
                <a:cxn ang="0">
                  <a:pos x="340" y="239"/>
                </a:cxn>
                <a:cxn ang="0">
                  <a:pos x="335" y="225"/>
                </a:cxn>
                <a:cxn ang="0">
                  <a:pos x="316" y="208"/>
                </a:cxn>
                <a:cxn ang="0">
                  <a:pos x="312" y="185"/>
                </a:cxn>
                <a:cxn ang="0">
                  <a:pos x="293" y="175"/>
                </a:cxn>
                <a:cxn ang="0">
                  <a:pos x="286" y="159"/>
                </a:cxn>
                <a:cxn ang="0">
                  <a:pos x="276" y="149"/>
                </a:cxn>
                <a:cxn ang="0">
                  <a:pos x="260" y="147"/>
                </a:cxn>
                <a:cxn ang="0">
                  <a:pos x="265" y="135"/>
                </a:cxn>
                <a:cxn ang="0">
                  <a:pos x="279" y="128"/>
                </a:cxn>
                <a:cxn ang="0">
                  <a:pos x="288" y="123"/>
                </a:cxn>
                <a:cxn ang="0">
                  <a:pos x="291" y="100"/>
                </a:cxn>
                <a:cxn ang="0">
                  <a:pos x="286" y="88"/>
                </a:cxn>
                <a:cxn ang="0">
                  <a:pos x="291" y="76"/>
                </a:cxn>
              </a:cxnLst>
              <a:rect l="0" t="0" r="r" b="b"/>
              <a:pathLst>
                <a:path w="342" h="286">
                  <a:moveTo>
                    <a:pt x="286" y="67"/>
                  </a:moveTo>
                  <a:lnTo>
                    <a:pt x="279" y="60"/>
                  </a:lnTo>
                  <a:lnTo>
                    <a:pt x="269" y="52"/>
                  </a:lnTo>
                  <a:lnTo>
                    <a:pt x="262" y="48"/>
                  </a:lnTo>
                  <a:lnTo>
                    <a:pt x="265" y="43"/>
                  </a:lnTo>
                  <a:lnTo>
                    <a:pt x="265" y="38"/>
                  </a:lnTo>
                  <a:lnTo>
                    <a:pt x="262" y="31"/>
                  </a:lnTo>
                  <a:lnTo>
                    <a:pt x="260" y="22"/>
                  </a:lnTo>
                  <a:lnTo>
                    <a:pt x="262" y="19"/>
                  </a:lnTo>
                  <a:lnTo>
                    <a:pt x="262" y="10"/>
                  </a:lnTo>
                  <a:lnTo>
                    <a:pt x="265" y="0"/>
                  </a:lnTo>
                  <a:lnTo>
                    <a:pt x="253" y="3"/>
                  </a:lnTo>
                  <a:lnTo>
                    <a:pt x="253" y="10"/>
                  </a:lnTo>
                  <a:lnTo>
                    <a:pt x="234" y="10"/>
                  </a:lnTo>
                  <a:lnTo>
                    <a:pt x="241" y="17"/>
                  </a:lnTo>
                  <a:lnTo>
                    <a:pt x="241" y="34"/>
                  </a:lnTo>
                  <a:lnTo>
                    <a:pt x="243" y="41"/>
                  </a:lnTo>
                  <a:lnTo>
                    <a:pt x="229" y="50"/>
                  </a:lnTo>
                  <a:lnTo>
                    <a:pt x="224" y="62"/>
                  </a:lnTo>
                  <a:lnTo>
                    <a:pt x="208" y="83"/>
                  </a:lnTo>
                  <a:lnTo>
                    <a:pt x="194" y="83"/>
                  </a:lnTo>
                  <a:lnTo>
                    <a:pt x="184" y="74"/>
                  </a:lnTo>
                  <a:lnTo>
                    <a:pt x="168" y="64"/>
                  </a:lnTo>
                  <a:lnTo>
                    <a:pt x="156" y="71"/>
                  </a:lnTo>
                  <a:lnTo>
                    <a:pt x="153" y="83"/>
                  </a:lnTo>
                  <a:lnTo>
                    <a:pt x="139" y="83"/>
                  </a:lnTo>
                  <a:lnTo>
                    <a:pt x="130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09" y="88"/>
                  </a:lnTo>
                  <a:lnTo>
                    <a:pt x="104" y="86"/>
                  </a:lnTo>
                  <a:lnTo>
                    <a:pt x="80" y="88"/>
                  </a:lnTo>
                  <a:lnTo>
                    <a:pt x="71" y="93"/>
                  </a:lnTo>
                  <a:lnTo>
                    <a:pt x="61" y="86"/>
                  </a:lnTo>
                  <a:lnTo>
                    <a:pt x="59" y="83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2" y="71"/>
                  </a:lnTo>
                  <a:lnTo>
                    <a:pt x="49" y="69"/>
                  </a:lnTo>
                  <a:lnTo>
                    <a:pt x="47" y="60"/>
                  </a:lnTo>
                  <a:lnTo>
                    <a:pt x="35" y="62"/>
                  </a:lnTo>
                  <a:lnTo>
                    <a:pt x="26" y="64"/>
                  </a:lnTo>
                  <a:lnTo>
                    <a:pt x="23" y="71"/>
                  </a:lnTo>
                  <a:lnTo>
                    <a:pt x="16" y="8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100"/>
                  </a:lnTo>
                  <a:lnTo>
                    <a:pt x="7" y="104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2" y="119"/>
                  </a:lnTo>
                  <a:lnTo>
                    <a:pt x="2" y="130"/>
                  </a:lnTo>
                  <a:lnTo>
                    <a:pt x="12" y="135"/>
                  </a:lnTo>
                  <a:lnTo>
                    <a:pt x="26" y="135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33" y="145"/>
                  </a:lnTo>
                  <a:lnTo>
                    <a:pt x="38" y="149"/>
                  </a:lnTo>
                  <a:lnTo>
                    <a:pt x="38" y="152"/>
                  </a:lnTo>
                  <a:lnTo>
                    <a:pt x="35" y="152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8" y="161"/>
                  </a:lnTo>
                  <a:lnTo>
                    <a:pt x="42" y="164"/>
                  </a:lnTo>
                  <a:lnTo>
                    <a:pt x="45" y="164"/>
                  </a:lnTo>
                  <a:lnTo>
                    <a:pt x="49" y="166"/>
                  </a:lnTo>
                  <a:lnTo>
                    <a:pt x="54" y="173"/>
                  </a:lnTo>
                  <a:lnTo>
                    <a:pt x="57" y="178"/>
                  </a:lnTo>
                  <a:lnTo>
                    <a:pt x="59" y="180"/>
                  </a:lnTo>
                  <a:lnTo>
                    <a:pt x="59" y="182"/>
                  </a:lnTo>
                  <a:lnTo>
                    <a:pt x="66" y="182"/>
                  </a:lnTo>
                  <a:lnTo>
                    <a:pt x="68" y="185"/>
                  </a:lnTo>
                  <a:lnTo>
                    <a:pt x="68" y="190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8" y="197"/>
                  </a:lnTo>
                  <a:lnTo>
                    <a:pt x="68" y="204"/>
                  </a:lnTo>
                  <a:lnTo>
                    <a:pt x="80" y="206"/>
                  </a:lnTo>
                  <a:lnTo>
                    <a:pt x="83" y="208"/>
                  </a:lnTo>
                  <a:lnTo>
                    <a:pt x="87" y="211"/>
                  </a:lnTo>
                  <a:lnTo>
                    <a:pt x="90" y="213"/>
                  </a:lnTo>
                  <a:lnTo>
                    <a:pt x="92" y="218"/>
                  </a:lnTo>
                  <a:lnTo>
                    <a:pt x="92" y="227"/>
                  </a:lnTo>
                  <a:lnTo>
                    <a:pt x="94" y="232"/>
                  </a:lnTo>
                  <a:lnTo>
                    <a:pt x="106" y="241"/>
                  </a:lnTo>
                  <a:lnTo>
                    <a:pt x="106" y="251"/>
                  </a:lnTo>
                  <a:lnTo>
                    <a:pt x="125" y="260"/>
                  </a:lnTo>
                  <a:lnTo>
                    <a:pt x="127" y="258"/>
                  </a:lnTo>
                  <a:lnTo>
                    <a:pt x="130" y="253"/>
                  </a:lnTo>
                  <a:lnTo>
                    <a:pt x="132" y="251"/>
                  </a:lnTo>
                  <a:lnTo>
                    <a:pt x="137" y="251"/>
                  </a:lnTo>
                  <a:lnTo>
                    <a:pt x="142" y="253"/>
                  </a:lnTo>
                  <a:lnTo>
                    <a:pt x="142" y="256"/>
                  </a:lnTo>
                  <a:lnTo>
                    <a:pt x="146" y="258"/>
                  </a:lnTo>
                  <a:lnTo>
                    <a:pt x="149" y="258"/>
                  </a:lnTo>
                  <a:lnTo>
                    <a:pt x="156" y="253"/>
                  </a:lnTo>
                  <a:lnTo>
                    <a:pt x="156" y="251"/>
                  </a:lnTo>
                  <a:lnTo>
                    <a:pt x="161" y="246"/>
                  </a:lnTo>
                  <a:lnTo>
                    <a:pt x="163" y="249"/>
                  </a:lnTo>
                  <a:lnTo>
                    <a:pt x="168" y="251"/>
                  </a:lnTo>
                  <a:lnTo>
                    <a:pt x="170" y="258"/>
                  </a:lnTo>
                  <a:lnTo>
                    <a:pt x="172" y="263"/>
                  </a:lnTo>
                  <a:lnTo>
                    <a:pt x="177" y="267"/>
                  </a:lnTo>
                  <a:lnTo>
                    <a:pt x="182" y="270"/>
                  </a:lnTo>
                  <a:lnTo>
                    <a:pt x="184" y="272"/>
                  </a:lnTo>
                  <a:lnTo>
                    <a:pt x="187" y="272"/>
                  </a:lnTo>
                  <a:lnTo>
                    <a:pt x="189" y="282"/>
                  </a:lnTo>
                  <a:lnTo>
                    <a:pt x="196" y="282"/>
                  </a:lnTo>
                  <a:lnTo>
                    <a:pt x="203" y="275"/>
                  </a:lnTo>
                  <a:lnTo>
                    <a:pt x="208" y="275"/>
                  </a:lnTo>
                  <a:lnTo>
                    <a:pt x="210" y="277"/>
                  </a:lnTo>
                  <a:lnTo>
                    <a:pt x="215" y="279"/>
                  </a:lnTo>
                  <a:lnTo>
                    <a:pt x="220" y="279"/>
                  </a:lnTo>
                  <a:lnTo>
                    <a:pt x="220" y="277"/>
                  </a:lnTo>
                  <a:lnTo>
                    <a:pt x="222" y="275"/>
                  </a:lnTo>
                  <a:lnTo>
                    <a:pt x="224" y="275"/>
                  </a:lnTo>
                  <a:lnTo>
                    <a:pt x="236" y="286"/>
                  </a:lnTo>
                  <a:lnTo>
                    <a:pt x="243" y="277"/>
                  </a:lnTo>
                  <a:lnTo>
                    <a:pt x="253" y="277"/>
                  </a:lnTo>
                  <a:lnTo>
                    <a:pt x="257" y="272"/>
                  </a:lnTo>
                  <a:lnTo>
                    <a:pt x="262" y="272"/>
                  </a:lnTo>
                  <a:lnTo>
                    <a:pt x="262" y="275"/>
                  </a:lnTo>
                  <a:lnTo>
                    <a:pt x="265" y="277"/>
                  </a:lnTo>
                  <a:lnTo>
                    <a:pt x="274" y="277"/>
                  </a:lnTo>
                  <a:lnTo>
                    <a:pt x="281" y="270"/>
                  </a:lnTo>
                  <a:lnTo>
                    <a:pt x="281" y="267"/>
                  </a:lnTo>
                  <a:lnTo>
                    <a:pt x="283" y="265"/>
                  </a:lnTo>
                  <a:lnTo>
                    <a:pt x="283" y="263"/>
                  </a:lnTo>
                  <a:lnTo>
                    <a:pt x="288" y="263"/>
                  </a:lnTo>
                  <a:lnTo>
                    <a:pt x="295" y="251"/>
                  </a:lnTo>
                  <a:lnTo>
                    <a:pt x="333" y="251"/>
                  </a:lnTo>
                  <a:lnTo>
                    <a:pt x="342" y="246"/>
                  </a:lnTo>
                  <a:lnTo>
                    <a:pt x="340" y="239"/>
                  </a:lnTo>
                  <a:lnTo>
                    <a:pt x="340" y="232"/>
                  </a:lnTo>
                  <a:lnTo>
                    <a:pt x="338" y="227"/>
                  </a:lnTo>
                  <a:lnTo>
                    <a:pt x="335" y="225"/>
                  </a:lnTo>
                  <a:lnTo>
                    <a:pt x="328" y="225"/>
                  </a:lnTo>
                  <a:lnTo>
                    <a:pt x="324" y="223"/>
                  </a:lnTo>
                  <a:lnTo>
                    <a:pt x="316" y="208"/>
                  </a:lnTo>
                  <a:lnTo>
                    <a:pt x="316" y="201"/>
                  </a:lnTo>
                  <a:lnTo>
                    <a:pt x="312" y="199"/>
                  </a:lnTo>
                  <a:lnTo>
                    <a:pt x="312" y="185"/>
                  </a:lnTo>
                  <a:lnTo>
                    <a:pt x="305" y="185"/>
                  </a:lnTo>
                  <a:lnTo>
                    <a:pt x="302" y="175"/>
                  </a:lnTo>
                  <a:lnTo>
                    <a:pt x="293" y="175"/>
                  </a:lnTo>
                  <a:lnTo>
                    <a:pt x="291" y="168"/>
                  </a:lnTo>
                  <a:lnTo>
                    <a:pt x="291" y="161"/>
                  </a:lnTo>
                  <a:lnTo>
                    <a:pt x="286" y="159"/>
                  </a:lnTo>
                  <a:lnTo>
                    <a:pt x="283" y="154"/>
                  </a:lnTo>
                  <a:lnTo>
                    <a:pt x="279" y="152"/>
                  </a:lnTo>
                  <a:lnTo>
                    <a:pt x="276" y="149"/>
                  </a:lnTo>
                  <a:lnTo>
                    <a:pt x="267" y="149"/>
                  </a:lnTo>
                  <a:lnTo>
                    <a:pt x="262" y="147"/>
                  </a:lnTo>
                  <a:lnTo>
                    <a:pt x="260" y="147"/>
                  </a:lnTo>
                  <a:lnTo>
                    <a:pt x="260" y="142"/>
                  </a:lnTo>
                  <a:lnTo>
                    <a:pt x="262" y="138"/>
                  </a:lnTo>
                  <a:lnTo>
                    <a:pt x="265" y="135"/>
                  </a:lnTo>
                  <a:lnTo>
                    <a:pt x="262" y="126"/>
                  </a:lnTo>
                  <a:lnTo>
                    <a:pt x="276" y="126"/>
                  </a:lnTo>
                  <a:lnTo>
                    <a:pt x="279" y="128"/>
                  </a:lnTo>
                  <a:lnTo>
                    <a:pt x="281" y="126"/>
                  </a:lnTo>
                  <a:lnTo>
                    <a:pt x="286" y="126"/>
                  </a:lnTo>
                  <a:lnTo>
                    <a:pt x="288" y="123"/>
                  </a:lnTo>
                  <a:lnTo>
                    <a:pt x="288" y="119"/>
                  </a:lnTo>
                  <a:lnTo>
                    <a:pt x="291" y="114"/>
                  </a:lnTo>
                  <a:lnTo>
                    <a:pt x="291" y="100"/>
                  </a:lnTo>
                  <a:lnTo>
                    <a:pt x="288" y="97"/>
                  </a:lnTo>
                  <a:lnTo>
                    <a:pt x="288" y="93"/>
                  </a:lnTo>
                  <a:lnTo>
                    <a:pt x="286" y="88"/>
                  </a:lnTo>
                  <a:lnTo>
                    <a:pt x="286" y="83"/>
                  </a:lnTo>
                  <a:lnTo>
                    <a:pt x="288" y="78"/>
                  </a:lnTo>
                  <a:lnTo>
                    <a:pt x="291" y="76"/>
                  </a:lnTo>
                  <a:lnTo>
                    <a:pt x="288" y="71"/>
                  </a:lnTo>
                  <a:lnTo>
                    <a:pt x="286" y="6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7" name="Sri Lanka" descr="© INSCALE GmbH, 05.05.2010&#10;http://www.presentationload.com/">
              <a:extLst>
                <a:ext uri="{FF2B5EF4-FFF2-40B4-BE49-F238E27FC236}">
                  <a16:creationId xmlns:a16="http://schemas.microsoft.com/office/drawing/2014/main" id="{E625041B-3829-F2FA-E339-AB61772E3F69}"/>
                </a:ext>
              </a:extLst>
            </p:cNvPr>
            <p:cNvSpPr>
              <a:spLocks/>
            </p:cNvSpPr>
            <p:nvPr/>
          </p:nvSpPr>
          <p:spPr bwMode="gray">
            <a:xfrm>
              <a:off x="8345767" y="3675928"/>
              <a:ext cx="81139" cy="143837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8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5B443072-FA18-1745-2DEB-D9E08704B65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424756" y="2379547"/>
              <a:ext cx="413072" cy="291364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40" name="Somalia" descr="© INSCALE GmbH, 05.05.2010&#10;http://www.presentationload.com/">
              <a:extLst>
                <a:ext uri="{FF2B5EF4-FFF2-40B4-BE49-F238E27FC236}">
                  <a16:creationId xmlns:a16="http://schemas.microsoft.com/office/drawing/2014/main" id="{EE4688FC-DAEA-D9FC-2647-EA1CA7CE8BA2}"/>
                </a:ext>
              </a:extLst>
            </p:cNvPr>
            <p:cNvSpPr>
              <a:spLocks/>
            </p:cNvSpPr>
            <p:nvPr/>
          </p:nvSpPr>
          <p:spPr bwMode="gray">
            <a:xfrm>
              <a:off x="7054915" y="3583726"/>
              <a:ext cx="337466" cy="521874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42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4AF081D3-5482-B5D6-B129-1D5A81222D1B}"/>
                </a:ext>
              </a:extLst>
            </p:cNvPr>
            <p:cNvSpPr>
              <a:spLocks/>
            </p:cNvSpPr>
            <p:nvPr/>
          </p:nvSpPr>
          <p:spPr bwMode="gray">
            <a:xfrm>
              <a:off x="6112594" y="2259681"/>
              <a:ext cx="99580" cy="57167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43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53B9EC5C-3E75-E6F6-E9FE-6BA40ADFC64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14018" y="2163789"/>
              <a:ext cx="167812" cy="68231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44" name="Sierra Leone" descr="© INSCALE GmbH, 05.05.2010&#10;http://www.presentationload.com/">
              <a:extLst>
                <a:ext uri="{FF2B5EF4-FFF2-40B4-BE49-F238E27FC236}">
                  <a16:creationId xmlns:a16="http://schemas.microsoft.com/office/drawing/2014/main" id="{9AB8D880-F69D-072E-D62B-034DF70B67C9}"/>
                </a:ext>
              </a:extLst>
            </p:cNvPr>
            <p:cNvSpPr>
              <a:spLocks/>
            </p:cNvSpPr>
            <p:nvPr/>
          </p:nvSpPr>
          <p:spPr bwMode="gray">
            <a:xfrm>
              <a:off x="5236660" y="3657488"/>
              <a:ext cx="97736" cy="127241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45" name="Serbia" descr="© INSCALE GmbH, 05.05.2010&#10;http://www.presentationload.com/">
              <a:extLst>
                <a:ext uri="{FF2B5EF4-FFF2-40B4-BE49-F238E27FC236}">
                  <a16:creationId xmlns:a16="http://schemas.microsoft.com/office/drawing/2014/main" id="{D12E03B1-1231-2998-4185-E326883B018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8562" y="2289186"/>
              <a:ext cx="129085" cy="141528"/>
            </a:xfrm>
            <a:custGeom>
              <a:avLst/>
              <a:gdLst/>
              <a:ahLst/>
              <a:cxnLst>
                <a:cxn ang="0">
                  <a:pos x="464" y="374"/>
                </a:cxn>
                <a:cxn ang="0">
                  <a:pos x="453" y="310"/>
                </a:cxn>
                <a:cxn ang="0">
                  <a:pos x="453" y="235"/>
                </a:cxn>
                <a:cxn ang="0">
                  <a:pos x="378" y="224"/>
                </a:cxn>
                <a:cxn ang="0">
                  <a:pos x="302" y="171"/>
                </a:cxn>
                <a:cxn ang="0">
                  <a:pos x="291" y="118"/>
                </a:cxn>
                <a:cxn ang="0">
                  <a:pos x="259" y="128"/>
                </a:cxn>
                <a:cxn ang="0">
                  <a:pos x="216" y="53"/>
                </a:cxn>
                <a:cxn ang="0">
                  <a:pos x="87" y="0"/>
                </a:cxn>
                <a:cxn ang="0">
                  <a:pos x="0" y="43"/>
                </a:cxn>
                <a:cxn ang="0">
                  <a:pos x="32" y="96"/>
                </a:cxn>
                <a:cxn ang="0">
                  <a:pos x="65" y="139"/>
                </a:cxn>
                <a:cxn ang="0">
                  <a:pos x="54" y="150"/>
                </a:cxn>
                <a:cxn ang="0">
                  <a:pos x="32" y="181"/>
                </a:cxn>
                <a:cxn ang="0">
                  <a:pos x="32" y="192"/>
                </a:cxn>
                <a:cxn ang="0">
                  <a:pos x="76" y="203"/>
                </a:cxn>
                <a:cxn ang="0">
                  <a:pos x="87" y="267"/>
                </a:cxn>
                <a:cxn ang="0">
                  <a:pos x="65" y="310"/>
                </a:cxn>
                <a:cxn ang="0">
                  <a:pos x="98" y="363"/>
                </a:cxn>
                <a:cxn ang="0">
                  <a:pos x="119" y="395"/>
                </a:cxn>
                <a:cxn ang="0">
                  <a:pos x="157" y="442"/>
                </a:cxn>
                <a:cxn ang="0">
                  <a:pos x="173" y="438"/>
                </a:cxn>
                <a:cxn ang="0">
                  <a:pos x="180" y="444"/>
                </a:cxn>
                <a:cxn ang="0">
                  <a:pos x="230" y="446"/>
                </a:cxn>
                <a:cxn ang="0">
                  <a:pos x="237" y="431"/>
                </a:cxn>
                <a:cxn ang="0">
                  <a:pos x="258" y="416"/>
                </a:cxn>
                <a:cxn ang="0">
                  <a:pos x="266" y="418"/>
                </a:cxn>
                <a:cxn ang="0">
                  <a:pos x="268" y="407"/>
                </a:cxn>
                <a:cxn ang="0">
                  <a:pos x="267" y="399"/>
                </a:cxn>
                <a:cxn ang="0">
                  <a:pos x="254" y="388"/>
                </a:cxn>
                <a:cxn ang="0">
                  <a:pos x="262" y="387"/>
                </a:cxn>
                <a:cxn ang="0">
                  <a:pos x="279" y="380"/>
                </a:cxn>
                <a:cxn ang="0">
                  <a:pos x="288" y="372"/>
                </a:cxn>
                <a:cxn ang="0">
                  <a:pos x="298" y="389"/>
                </a:cxn>
                <a:cxn ang="0">
                  <a:pos x="292" y="399"/>
                </a:cxn>
                <a:cxn ang="0">
                  <a:pos x="309" y="402"/>
                </a:cxn>
                <a:cxn ang="0">
                  <a:pos x="321" y="404"/>
                </a:cxn>
                <a:cxn ang="0">
                  <a:pos x="326" y="408"/>
                </a:cxn>
                <a:cxn ang="0">
                  <a:pos x="328" y="433"/>
                </a:cxn>
                <a:cxn ang="0">
                  <a:pos x="334" y="429"/>
                </a:cxn>
                <a:cxn ang="0">
                  <a:pos x="335" y="448"/>
                </a:cxn>
                <a:cxn ang="0">
                  <a:pos x="348" y="452"/>
                </a:cxn>
                <a:cxn ang="0">
                  <a:pos x="356" y="467"/>
                </a:cxn>
                <a:cxn ang="0">
                  <a:pos x="354" y="478"/>
                </a:cxn>
                <a:cxn ang="0">
                  <a:pos x="356" y="482"/>
                </a:cxn>
                <a:cxn ang="0">
                  <a:pos x="369" y="485"/>
                </a:cxn>
                <a:cxn ang="0">
                  <a:pos x="381" y="492"/>
                </a:cxn>
                <a:cxn ang="0">
                  <a:pos x="390" y="496"/>
                </a:cxn>
                <a:cxn ang="0">
                  <a:pos x="399" y="501"/>
                </a:cxn>
                <a:cxn ang="0">
                  <a:pos x="392" y="513"/>
                </a:cxn>
                <a:cxn ang="0">
                  <a:pos x="384" y="528"/>
                </a:cxn>
                <a:cxn ang="0">
                  <a:pos x="376" y="542"/>
                </a:cxn>
                <a:cxn ang="0">
                  <a:pos x="453" y="492"/>
                </a:cxn>
                <a:cxn ang="0">
                  <a:pos x="486" y="470"/>
                </a:cxn>
                <a:cxn ang="0">
                  <a:pos x="486" y="406"/>
                </a:cxn>
              </a:cxnLst>
              <a:rect l="0" t="0" r="r" b="b"/>
              <a:pathLst>
                <a:path w="496" h="542">
                  <a:moveTo>
                    <a:pt x="486" y="406"/>
                  </a:moveTo>
                  <a:cubicBezTo>
                    <a:pt x="453" y="395"/>
                    <a:pt x="453" y="395"/>
                    <a:pt x="453" y="395"/>
                  </a:cubicBezTo>
                  <a:cubicBezTo>
                    <a:pt x="464" y="374"/>
                    <a:pt x="464" y="374"/>
                    <a:pt x="464" y="374"/>
                  </a:cubicBezTo>
                  <a:cubicBezTo>
                    <a:pt x="432" y="363"/>
                    <a:pt x="432" y="363"/>
                    <a:pt x="432" y="363"/>
                  </a:cubicBezTo>
                  <a:cubicBezTo>
                    <a:pt x="432" y="331"/>
                    <a:pt x="432" y="331"/>
                    <a:pt x="432" y="331"/>
                  </a:cubicBezTo>
                  <a:cubicBezTo>
                    <a:pt x="453" y="310"/>
                    <a:pt x="453" y="310"/>
                    <a:pt x="453" y="310"/>
                  </a:cubicBezTo>
                  <a:cubicBezTo>
                    <a:pt x="453" y="267"/>
                    <a:pt x="453" y="267"/>
                    <a:pt x="453" y="267"/>
                  </a:cubicBezTo>
                  <a:cubicBezTo>
                    <a:pt x="442" y="256"/>
                    <a:pt x="442" y="256"/>
                    <a:pt x="442" y="256"/>
                  </a:cubicBezTo>
                  <a:cubicBezTo>
                    <a:pt x="453" y="235"/>
                    <a:pt x="453" y="235"/>
                    <a:pt x="453" y="235"/>
                  </a:cubicBezTo>
                  <a:cubicBezTo>
                    <a:pt x="464" y="224"/>
                    <a:pt x="464" y="224"/>
                    <a:pt x="464" y="224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378" y="224"/>
                    <a:pt x="378" y="224"/>
                    <a:pt x="378" y="224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0" y="128"/>
                    <a:pt x="270" y="128"/>
                    <a:pt x="270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3" y="267"/>
                    <a:pt x="43" y="267"/>
                    <a:pt x="43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98" y="363"/>
                    <a:pt x="98" y="363"/>
                    <a:pt x="98" y="363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119" y="395"/>
                    <a:pt x="119" y="395"/>
                    <a:pt x="119" y="395"/>
                  </a:cubicBezTo>
                  <a:cubicBezTo>
                    <a:pt x="140" y="417"/>
                    <a:pt x="140" y="417"/>
                    <a:pt x="140" y="417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9" y="442"/>
                    <a:pt x="161" y="443"/>
                    <a:pt x="166" y="444"/>
                  </a:cubicBezTo>
                  <a:cubicBezTo>
                    <a:pt x="166" y="444"/>
                    <a:pt x="166" y="444"/>
                    <a:pt x="167" y="444"/>
                  </a:cubicBezTo>
                  <a:cubicBezTo>
                    <a:pt x="173" y="438"/>
                    <a:pt x="173" y="438"/>
                    <a:pt x="173" y="438"/>
                  </a:cubicBezTo>
                  <a:cubicBezTo>
                    <a:pt x="173" y="447"/>
                    <a:pt x="173" y="447"/>
                    <a:pt x="173" y="447"/>
                  </a:cubicBezTo>
                  <a:cubicBezTo>
                    <a:pt x="174" y="448"/>
                    <a:pt x="175" y="448"/>
                    <a:pt x="176" y="449"/>
                  </a:cubicBezTo>
                  <a:cubicBezTo>
                    <a:pt x="176" y="449"/>
                    <a:pt x="176" y="449"/>
                    <a:pt x="180" y="444"/>
                  </a:cubicBezTo>
                  <a:cubicBezTo>
                    <a:pt x="180" y="444"/>
                    <a:pt x="180" y="444"/>
                    <a:pt x="199" y="447"/>
                  </a:cubicBezTo>
                  <a:cubicBezTo>
                    <a:pt x="199" y="447"/>
                    <a:pt x="199" y="447"/>
                    <a:pt x="212" y="446"/>
                  </a:cubicBezTo>
                  <a:cubicBezTo>
                    <a:pt x="212" y="446"/>
                    <a:pt x="212" y="446"/>
                    <a:pt x="230" y="446"/>
                  </a:cubicBezTo>
                  <a:cubicBezTo>
                    <a:pt x="230" y="446"/>
                    <a:pt x="230" y="446"/>
                    <a:pt x="240" y="443"/>
                  </a:cubicBezTo>
                  <a:cubicBezTo>
                    <a:pt x="240" y="443"/>
                    <a:pt x="240" y="443"/>
                    <a:pt x="239" y="437"/>
                  </a:cubicBezTo>
                  <a:cubicBezTo>
                    <a:pt x="239" y="437"/>
                    <a:pt x="239" y="437"/>
                    <a:pt x="237" y="431"/>
                  </a:cubicBezTo>
                  <a:cubicBezTo>
                    <a:pt x="237" y="431"/>
                    <a:pt x="237" y="431"/>
                    <a:pt x="245" y="425"/>
                  </a:cubicBezTo>
                  <a:cubicBezTo>
                    <a:pt x="245" y="425"/>
                    <a:pt x="245" y="425"/>
                    <a:pt x="255" y="417"/>
                  </a:cubicBezTo>
                  <a:cubicBezTo>
                    <a:pt x="255" y="417"/>
                    <a:pt x="255" y="417"/>
                    <a:pt x="258" y="416"/>
                  </a:cubicBezTo>
                  <a:cubicBezTo>
                    <a:pt x="258" y="416"/>
                    <a:pt x="258" y="416"/>
                    <a:pt x="258" y="421"/>
                  </a:cubicBezTo>
                  <a:cubicBezTo>
                    <a:pt x="258" y="421"/>
                    <a:pt x="258" y="421"/>
                    <a:pt x="262" y="419"/>
                  </a:cubicBezTo>
                  <a:cubicBezTo>
                    <a:pt x="262" y="419"/>
                    <a:pt x="262" y="419"/>
                    <a:pt x="266" y="418"/>
                  </a:cubicBezTo>
                  <a:cubicBezTo>
                    <a:pt x="266" y="418"/>
                    <a:pt x="266" y="418"/>
                    <a:pt x="263" y="414"/>
                  </a:cubicBezTo>
                  <a:cubicBezTo>
                    <a:pt x="263" y="414"/>
                    <a:pt x="263" y="414"/>
                    <a:pt x="267" y="412"/>
                  </a:cubicBezTo>
                  <a:cubicBezTo>
                    <a:pt x="267" y="412"/>
                    <a:pt x="267" y="412"/>
                    <a:pt x="268" y="407"/>
                  </a:cubicBezTo>
                  <a:cubicBezTo>
                    <a:pt x="268" y="407"/>
                    <a:pt x="268" y="407"/>
                    <a:pt x="264" y="405"/>
                  </a:cubicBezTo>
                  <a:cubicBezTo>
                    <a:pt x="264" y="405"/>
                    <a:pt x="264" y="405"/>
                    <a:pt x="264" y="402"/>
                  </a:cubicBezTo>
                  <a:cubicBezTo>
                    <a:pt x="264" y="402"/>
                    <a:pt x="264" y="402"/>
                    <a:pt x="267" y="399"/>
                  </a:cubicBezTo>
                  <a:cubicBezTo>
                    <a:pt x="267" y="399"/>
                    <a:pt x="267" y="399"/>
                    <a:pt x="266" y="396"/>
                  </a:cubicBezTo>
                  <a:cubicBezTo>
                    <a:pt x="266" y="396"/>
                    <a:pt x="266" y="396"/>
                    <a:pt x="258" y="394"/>
                  </a:cubicBezTo>
                  <a:cubicBezTo>
                    <a:pt x="258" y="394"/>
                    <a:pt x="258" y="394"/>
                    <a:pt x="254" y="388"/>
                  </a:cubicBezTo>
                  <a:cubicBezTo>
                    <a:pt x="254" y="388"/>
                    <a:pt x="254" y="388"/>
                    <a:pt x="256" y="385"/>
                  </a:cubicBezTo>
                  <a:cubicBezTo>
                    <a:pt x="256" y="385"/>
                    <a:pt x="256" y="385"/>
                    <a:pt x="259" y="389"/>
                  </a:cubicBezTo>
                  <a:cubicBezTo>
                    <a:pt x="259" y="389"/>
                    <a:pt x="259" y="389"/>
                    <a:pt x="262" y="387"/>
                  </a:cubicBezTo>
                  <a:cubicBezTo>
                    <a:pt x="262" y="387"/>
                    <a:pt x="262" y="387"/>
                    <a:pt x="267" y="388"/>
                  </a:cubicBezTo>
                  <a:cubicBezTo>
                    <a:pt x="267" y="388"/>
                    <a:pt x="267" y="388"/>
                    <a:pt x="271" y="385"/>
                  </a:cubicBezTo>
                  <a:cubicBezTo>
                    <a:pt x="271" y="385"/>
                    <a:pt x="271" y="385"/>
                    <a:pt x="279" y="380"/>
                  </a:cubicBezTo>
                  <a:cubicBezTo>
                    <a:pt x="279" y="380"/>
                    <a:pt x="279" y="380"/>
                    <a:pt x="282" y="378"/>
                  </a:cubicBezTo>
                  <a:cubicBezTo>
                    <a:pt x="282" y="378"/>
                    <a:pt x="282" y="378"/>
                    <a:pt x="283" y="374"/>
                  </a:cubicBezTo>
                  <a:cubicBezTo>
                    <a:pt x="283" y="374"/>
                    <a:pt x="283" y="374"/>
                    <a:pt x="288" y="372"/>
                  </a:cubicBezTo>
                  <a:cubicBezTo>
                    <a:pt x="288" y="372"/>
                    <a:pt x="288" y="372"/>
                    <a:pt x="293" y="377"/>
                  </a:cubicBezTo>
                  <a:cubicBezTo>
                    <a:pt x="293" y="377"/>
                    <a:pt x="293" y="377"/>
                    <a:pt x="297" y="384"/>
                  </a:cubicBezTo>
                  <a:cubicBezTo>
                    <a:pt x="297" y="384"/>
                    <a:pt x="297" y="384"/>
                    <a:pt x="298" y="389"/>
                  </a:cubicBezTo>
                  <a:cubicBezTo>
                    <a:pt x="298" y="389"/>
                    <a:pt x="298" y="389"/>
                    <a:pt x="298" y="392"/>
                  </a:cubicBezTo>
                  <a:cubicBezTo>
                    <a:pt x="298" y="392"/>
                    <a:pt x="298" y="392"/>
                    <a:pt x="291" y="396"/>
                  </a:cubicBezTo>
                  <a:cubicBezTo>
                    <a:pt x="291" y="396"/>
                    <a:pt x="291" y="396"/>
                    <a:pt x="292" y="399"/>
                  </a:cubicBezTo>
                  <a:cubicBezTo>
                    <a:pt x="292" y="399"/>
                    <a:pt x="292" y="399"/>
                    <a:pt x="299" y="400"/>
                  </a:cubicBezTo>
                  <a:cubicBezTo>
                    <a:pt x="299" y="400"/>
                    <a:pt x="299" y="400"/>
                    <a:pt x="303" y="404"/>
                  </a:cubicBezTo>
                  <a:cubicBezTo>
                    <a:pt x="303" y="404"/>
                    <a:pt x="303" y="404"/>
                    <a:pt x="309" y="402"/>
                  </a:cubicBezTo>
                  <a:cubicBezTo>
                    <a:pt x="309" y="402"/>
                    <a:pt x="309" y="402"/>
                    <a:pt x="314" y="404"/>
                  </a:cubicBezTo>
                  <a:cubicBezTo>
                    <a:pt x="314" y="404"/>
                    <a:pt x="314" y="404"/>
                    <a:pt x="319" y="401"/>
                  </a:cubicBezTo>
                  <a:cubicBezTo>
                    <a:pt x="319" y="401"/>
                    <a:pt x="319" y="401"/>
                    <a:pt x="321" y="404"/>
                  </a:cubicBezTo>
                  <a:cubicBezTo>
                    <a:pt x="321" y="404"/>
                    <a:pt x="321" y="404"/>
                    <a:pt x="318" y="408"/>
                  </a:cubicBezTo>
                  <a:cubicBezTo>
                    <a:pt x="318" y="408"/>
                    <a:pt x="318" y="408"/>
                    <a:pt x="324" y="407"/>
                  </a:cubicBezTo>
                  <a:cubicBezTo>
                    <a:pt x="324" y="407"/>
                    <a:pt x="324" y="407"/>
                    <a:pt x="326" y="408"/>
                  </a:cubicBezTo>
                  <a:cubicBezTo>
                    <a:pt x="326" y="408"/>
                    <a:pt x="326" y="408"/>
                    <a:pt x="324" y="425"/>
                  </a:cubicBezTo>
                  <a:cubicBezTo>
                    <a:pt x="324" y="425"/>
                    <a:pt x="324" y="425"/>
                    <a:pt x="324" y="432"/>
                  </a:cubicBezTo>
                  <a:cubicBezTo>
                    <a:pt x="324" y="432"/>
                    <a:pt x="324" y="432"/>
                    <a:pt x="328" y="433"/>
                  </a:cubicBezTo>
                  <a:cubicBezTo>
                    <a:pt x="328" y="433"/>
                    <a:pt x="328" y="433"/>
                    <a:pt x="330" y="431"/>
                  </a:cubicBezTo>
                  <a:cubicBezTo>
                    <a:pt x="330" y="431"/>
                    <a:pt x="330" y="431"/>
                    <a:pt x="331" y="428"/>
                  </a:cubicBezTo>
                  <a:cubicBezTo>
                    <a:pt x="331" y="428"/>
                    <a:pt x="331" y="428"/>
                    <a:pt x="334" y="429"/>
                  </a:cubicBezTo>
                  <a:cubicBezTo>
                    <a:pt x="334" y="429"/>
                    <a:pt x="334" y="429"/>
                    <a:pt x="336" y="433"/>
                  </a:cubicBezTo>
                  <a:cubicBezTo>
                    <a:pt x="336" y="433"/>
                    <a:pt x="336" y="433"/>
                    <a:pt x="336" y="443"/>
                  </a:cubicBezTo>
                  <a:cubicBezTo>
                    <a:pt x="336" y="443"/>
                    <a:pt x="336" y="443"/>
                    <a:pt x="335" y="448"/>
                  </a:cubicBezTo>
                  <a:cubicBezTo>
                    <a:pt x="335" y="448"/>
                    <a:pt x="335" y="448"/>
                    <a:pt x="339" y="450"/>
                  </a:cubicBezTo>
                  <a:cubicBezTo>
                    <a:pt x="339" y="450"/>
                    <a:pt x="339" y="450"/>
                    <a:pt x="344" y="450"/>
                  </a:cubicBezTo>
                  <a:cubicBezTo>
                    <a:pt x="344" y="450"/>
                    <a:pt x="344" y="450"/>
                    <a:pt x="348" y="452"/>
                  </a:cubicBezTo>
                  <a:cubicBezTo>
                    <a:pt x="348" y="452"/>
                    <a:pt x="348" y="452"/>
                    <a:pt x="353" y="456"/>
                  </a:cubicBezTo>
                  <a:cubicBezTo>
                    <a:pt x="353" y="456"/>
                    <a:pt x="353" y="456"/>
                    <a:pt x="357" y="457"/>
                  </a:cubicBezTo>
                  <a:cubicBezTo>
                    <a:pt x="357" y="457"/>
                    <a:pt x="357" y="457"/>
                    <a:pt x="356" y="467"/>
                  </a:cubicBezTo>
                  <a:cubicBezTo>
                    <a:pt x="356" y="467"/>
                    <a:pt x="356" y="467"/>
                    <a:pt x="356" y="472"/>
                  </a:cubicBezTo>
                  <a:cubicBezTo>
                    <a:pt x="356" y="472"/>
                    <a:pt x="356" y="472"/>
                    <a:pt x="352" y="473"/>
                  </a:cubicBezTo>
                  <a:cubicBezTo>
                    <a:pt x="352" y="473"/>
                    <a:pt x="352" y="473"/>
                    <a:pt x="354" y="478"/>
                  </a:cubicBezTo>
                  <a:cubicBezTo>
                    <a:pt x="354" y="478"/>
                    <a:pt x="354" y="478"/>
                    <a:pt x="351" y="482"/>
                  </a:cubicBezTo>
                  <a:cubicBezTo>
                    <a:pt x="351" y="482"/>
                    <a:pt x="351" y="482"/>
                    <a:pt x="353" y="483"/>
                  </a:cubicBezTo>
                  <a:cubicBezTo>
                    <a:pt x="353" y="483"/>
                    <a:pt x="353" y="483"/>
                    <a:pt x="356" y="482"/>
                  </a:cubicBezTo>
                  <a:cubicBezTo>
                    <a:pt x="356" y="482"/>
                    <a:pt x="356" y="482"/>
                    <a:pt x="361" y="485"/>
                  </a:cubicBezTo>
                  <a:cubicBezTo>
                    <a:pt x="361" y="485"/>
                    <a:pt x="361" y="485"/>
                    <a:pt x="364" y="483"/>
                  </a:cubicBezTo>
                  <a:cubicBezTo>
                    <a:pt x="364" y="483"/>
                    <a:pt x="364" y="483"/>
                    <a:pt x="369" y="485"/>
                  </a:cubicBezTo>
                  <a:cubicBezTo>
                    <a:pt x="369" y="485"/>
                    <a:pt x="369" y="485"/>
                    <a:pt x="372" y="485"/>
                  </a:cubicBezTo>
                  <a:cubicBezTo>
                    <a:pt x="372" y="485"/>
                    <a:pt x="372" y="485"/>
                    <a:pt x="377" y="489"/>
                  </a:cubicBezTo>
                  <a:cubicBezTo>
                    <a:pt x="377" y="489"/>
                    <a:pt x="377" y="489"/>
                    <a:pt x="381" y="492"/>
                  </a:cubicBezTo>
                  <a:cubicBezTo>
                    <a:pt x="381" y="492"/>
                    <a:pt x="381" y="492"/>
                    <a:pt x="383" y="496"/>
                  </a:cubicBezTo>
                  <a:cubicBezTo>
                    <a:pt x="383" y="496"/>
                    <a:pt x="383" y="496"/>
                    <a:pt x="385" y="499"/>
                  </a:cubicBezTo>
                  <a:cubicBezTo>
                    <a:pt x="385" y="499"/>
                    <a:pt x="385" y="499"/>
                    <a:pt x="390" y="496"/>
                  </a:cubicBezTo>
                  <a:cubicBezTo>
                    <a:pt x="390" y="496"/>
                    <a:pt x="390" y="496"/>
                    <a:pt x="394" y="494"/>
                  </a:cubicBezTo>
                  <a:cubicBezTo>
                    <a:pt x="394" y="494"/>
                    <a:pt x="394" y="494"/>
                    <a:pt x="398" y="496"/>
                  </a:cubicBezTo>
                  <a:cubicBezTo>
                    <a:pt x="398" y="496"/>
                    <a:pt x="398" y="496"/>
                    <a:pt x="399" y="501"/>
                  </a:cubicBezTo>
                  <a:cubicBezTo>
                    <a:pt x="399" y="501"/>
                    <a:pt x="399" y="501"/>
                    <a:pt x="395" y="505"/>
                  </a:cubicBezTo>
                  <a:cubicBezTo>
                    <a:pt x="395" y="505"/>
                    <a:pt x="395" y="505"/>
                    <a:pt x="395" y="509"/>
                  </a:cubicBezTo>
                  <a:cubicBezTo>
                    <a:pt x="395" y="509"/>
                    <a:pt x="395" y="509"/>
                    <a:pt x="392" y="513"/>
                  </a:cubicBezTo>
                  <a:cubicBezTo>
                    <a:pt x="392" y="513"/>
                    <a:pt x="392" y="513"/>
                    <a:pt x="392" y="516"/>
                  </a:cubicBezTo>
                  <a:cubicBezTo>
                    <a:pt x="392" y="516"/>
                    <a:pt x="392" y="516"/>
                    <a:pt x="386" y="519"/>
                  </a:cubicBezTo>
                  <a:cubicBezTo>
                    <a:pt x="386" y="519"/>
                    <a:pt x="386" y="519"/>
                    <a:pt x="384" y="528"/>
                  </a:cubicBezTo>
                  <a:cubicBezTo>
                    <a:pt x="384" y="528"/>
                    <a:pt x="384" y="528"/>
                    <a:pt x="379" y="531"/>
                  </a:cubicBezTo>
                  <a:cubicBezTo>
                    <a:pt x="379" y="531"/>
                    <a:pt x="379" y="531"/>
                    <a:pt x="376" y="535"/>
                  </a:cubicBezTo>
                  <a:cubicBezTo>
                    <a:pt x="376" y="535"/>
                    <a:pt x="376" y="535"/>
                    <a:pt x="376" y="542"/>
                  </a:cubicBezTo>
                  <a:cubicBezTo>
                    <a:pt x="432" y="535"/>
                    <a:pt x="432" y="535"/>
                    <a:pt x="432" y="535"/>
                  </a:cubicBezTo>
                  <a:cubicBezTo>
                    <a:pt x="453" y="535"/>
                    <a:pt x="453" y="535"/>
                    <a:pt x="453" y="535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2" y="470"/>
                    <a:pt x="442" y="470"/>
                    <a:pt x="442" y="470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96" y="460"/>
                    <a:pt x="496" y="460"/>
                    <a:pt x="496" y="460"/>
                  </a:cubicBezTo>
                  <a:cubicBezTo>
                    <a:pt x="496" y="417"/>
                    <a:pt x="496" y="417"/>
                    <a:pt x="496" y="417"/>
                  </a:cubicBezTo>
                  <a:lnTo>
                    <a:pt x="486" y="40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46" name="Senegal" descr="© INSCALE GmbH, 05.05.2010&#10;http://www.presentationload.com/">
              <a:extLst>
                <a:ext uri="{FF2B5EF4-FFF2-40B4-BE49-F238E27FC236}">
                  <a16:creationId xmlns:a16="http://schemas.microsoft.com/office/drawing/2014/main" id="{2E6ABD4F-2AE9-9F27-8064-EF13FD2CA01D}"/>
                </a:ext>
              </a:extLst>
            </p:cNvPr>
            <p:cNvSpPr>
              <a:spLocks/>
            </p:cNvSpPr>
            <p:nvPr/>
          </p:nvSpPr>
          <p:spPr bwMode="gray">
            <a:xfrm>
              <a:off x="5138927" y="3401163"/>
              <a:ext cx="195472" cy="173342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47" name="Saudi Arabia" descr="© INSCALE GmbH, 05.05.2010&#10;http://www.presentationload.com/">
              <a:extLst>
                <a:ext uri="{FF2B5EF4-FFF2-40B4-BE49-F238E27FC236}">
                  <a16:creationId xmlns:a16="http://schemas.microsoft.com/office/drawing/2014/main" id="{E81201FA-6F91-08FE-7C6D-529CC87BCC27}"/>
                </a:ext>
              </a:extLst>
            </p:cNvPr>
            <p:cNvSpPr>
              <a:spLocks/>
            </p:cNvSpPr>
            <p:nvPr/>
          </p:nvSpPr>
          <p:spPr bwMode="gray">
            <a:xfrm>
              <a:off x="6815187" y="2818437"/>
              <a:ext cx="700747" cy="601167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49" name="Russia (Urup,Simushir)" descr="© INSCALE GmbH, 05.05.2010&#10;http://www.presentationload.com/">
              <a:extLst>
                <a:ext uri="{FF2B5EF4-FFF2-40B4-BE49-F238E27FC236}">
                  <a16:creationId xmlns:a16="http://schemas.microsoft.com/office/drawing/2014/main" id="{5A059211-6387-A316-6C2F-14D59431862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119762" y="1815260"/>
              <a:ext cx="141994" cy="564286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50" name="Russia" descr="© INSCALE GmbH, 05.05.2010&#10;http://www.presentationload.com/">
              <a:extLst>
                <a:ext uri="{FF2B5EF4-FFF2-40B4-BE49-F238E27FC236}">
                  <a16:creationId xmlns:a16="http://schemas.microsoft.com/office/drawing/2014/main" id="{198D9B6C-2BB5-1BA9-1D05-D95AEF61E1A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291471" y="1116356"/>
              <a:ext cx="4267183" cy="1359081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rgbClr val="FFC000"/>
                </a:solidFill>
              </a:endParaRPr>
            </a:p>
          </p:txBody>
        </p:sp>
        <p:sp>
          <p:nvSpPr>
            <p:cNvPr id="51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C2C7BB64-30F7-D732-49EE-719CCDB1D632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9132" y="2211737"/>
              <a:ext cx="289520" cy="173342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52" name="Qatar" descr="© INSCALE GmbH, 05.05.2010&#10;http://www.presentationload.com/">
              <a:extLst>
                <a:ext uri="{FF2B5EF4-FFF2-40B4-BE49-F238E27FC236}">
                  <a16:creationId xmlns:a16="http://schemas.microsoft.com/office/drawing/2014/main" id="{C7750CC3-2507-B69B-9801-EF110A44766F}"/>
                </a:ext>
              </a:extLst>
            </p:cNvPr>
            <p:cNvSpPr>
              <a:spLocks/>
            </p:cNvSpPr>
            <p:nvPr/>
          </p:nvSpPr>
          <p:spPr bwMode="gray">
            <a:xfrm>
              <a:off x="7351812" y="3043412"/>
              <a:ext cx="31350" cy="68231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54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BE489D0B-281C-D96E-C552-00E317AC0821}"/>
                </a:ext>
              </a:extLst>
            </p:cNvPr>
            <p:cNvSpPr>
              <a:spLocks/>
            </p:cNvSpPr>
            <p:nvPr/>
          </p:nvSpPr>
          <p:spPr bwMode="gray">
            <a:xfrm>
              <a:off x="5408161" y="2442244"/>
              <a:ext cx="106957" cy="193629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55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F143ED96-010F-DCED-7017-EB2E88D2E7BE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2880" y="1972006"/>
              <a:ext cx="295052" cy="212069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solidFill>
              <a:srgbClr val="94BEE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56" name="Philippines" descr="© INSCALE GmbH, 05.05.2010&#10;http://www.presentationload.com/">
              <a:extLst>
                <a:ext uri="{FF2B5EF4-FFF2-40B4-BE49-F238E27FC236}">
                  <a16:creationId xmlns:a16="http://schemas.microsoft.com/office/drawing/2014/main" id="{5DAA01B1-8E2E-21CA-B0D8-FEA17EF1AE8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601580" y="3329244"/>
              <a:ext cx="337466" cy="566131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61" name="Pa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D39192D7-5E01-D5BE-E533-83C2BB236C4B}"/>
                </a:ext>
              </a:extLst>
            </p:cNvPr>
            <p:cNvSpPr>
              <a:spLocks/>
            </p:cNvSpPr>
            <p:nvPr/>
          </p:nvSpPr>
          <p:spPr bwMode="gray">
            <a:xfrm>
              <a:off x="7657928" y="2634028"/>
              <a:ext cx="496056" cy="497899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62" name="Parcel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5DAC9BEF-5F83-C050-514D-6A003051DA6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372914" y="3384564"/>
              <a:ext cx="44258" cy="29505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63" name="Oman" descr="© INSCALE GmbH, 05.05.2010&#10;http://www.presentationload.com/">
              <a:extLst>
                <a:ext uri="{FF2B5EF4-FFF2-40B4-BE49-F238E27FC236}">
                  <a16:creationId xmlns:a16="http://schemas.microsoft.com/office/drawing/2014/main" id="{B08BF6BB-D587-BF48-6BB7-8CB86CFB700D}"/>
                </a:ext>
              </a:extLst>
            </p:cNvPr>
            <p:cNvSpPr>
              <a:spLocks/>
            </p:cNvSpPr>
            <p:nvPr/>
          </p:nvSpPr>
          <p:spPr bwMode="gray">
            <a:xfrm>
              <a:off x="7403445" y="3089514"/>
              <a:ext cx="254483" cy="317179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64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E300EBDF-E82B-4831-585A-6A471EE7109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883931" y="1151395"/>
              <a:ext cx="641736" cy="706280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65" name="Ni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C14D7177-D84C-1A0D-FD26-7F51F94FF20B}"/>
                </a:ext>
              </a:extLst>
            </p:cNvPr>
            <p:cNvSpPr>
              <a:spLocks/>
            </p:cNvSpPr>
            <p:nvPr/>
          </p:nvSpPr>
          <p:spPr bwMode="gray">
            <a:xfrm>
              <a:off x="5771442" y="3513650"/>
              <a:ext cx="394632" cy="363283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66" name="Niger" descr="© INSCALE GmbH, 05.05.2010&#10;http://www.presentationload.com/">
              <a:extLst>
                <a:ext uri="{FF2B5EF4-FFF2-40B4-BE49-F238E27FC236}">
                  <a16:creationId xmlns:a16="http://schemas.microsoft.com/office/drawing/2014/main" id="{61C2A22D-4CDD-D337-D301-30C96DC0F65C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8459" y="3148524"/>
              <a:ext cx="523715" cy="444422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70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D3768ABB-6E3C-1894-2CD8-E278B0F8EE83}"/>
                </a:ext>
              </a:extLst>
            </p:cNvPr>
            <p:cNvSpPr>
              <a:spLocks/>
            </p:cNvSpPr>
            <p:nvPr/>
          </p:nvSpPr>
          <p:spPr bwMode="gray">
            <a:xfrm>
              <a:off x="5810168" y="2021797"/>
              <a:ext cx="127241" cy="99579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71" name="Nepal" descr="© INSCALE GmbH, 05.05.2010&#10;http://www.presentationload.com/">
              <a:extLst>
                <a:ext uri="{FF2B5EF4-FFF2-40B4-BE49-F238E27FC236}">
                  <a16:creationId xmlns:a16="http://schemas.microsoft.com/office/drawing/2014/main" id="{F55B910C-3AF3-32B1-4576-6093C0CB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8281224" y="2882977"/>
              <a:ext cx="276611" cy="154902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73" name="Myanmar" descr="© INSCALE GmbH, 05.05.2010&#10;http://www.presentationload.com/">
              <a:extLst>
                <a:ext uri="{FF2B5EF4-FFF2-40B4-BE49-F238E27FC236}">
                  <a16:creationId xmlns:a16="http://schemas.microsoft.com/office/drawing/2014/main" id="{25414EAB-BBA6-4E0F-E7EE-51FF142F2F5F}"/>
                </a:ext>
              </a:extLst>
            </p:cNvPr>
            <p:cNvSpPr>
              <a:spLocks/>
            </p:cNvSpPr>
            <p:nvPr/>
          </p:nvSpPr>
          <p:spPr bwMode="gray">
            <a:xfrm>
              <a:off x="8716425" y="2956741"/>
              <a:ext cx="300584" cy="706280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75" name="Morocco" descr="© INSCALE GmbH, 05.05.2010&#10;http://www.presentationload.com/">
              <a:extLst>
                <a:ext uri="{FF2B5EF4-FFF2-40B4-BE49-F238E27FC236}">
                  <a16:creationId xmlns:a16="http://schemas.microsoft.com/office/drawing/2014/main" id="{F54DCC25-2FED-02A0-C6BD-3875004AB059}"/>
                </a:ext>
              </a:extLst>
            </p:cNvPr>
            <p:cNvSpPr>
              <a:spLocks/>
            </p:cNvSpPr>
            <p:nvPr/>
          </p:nvSpPr>
          <p:spPr bwMode="gray">
            <a:xfrm>
              <a:off x="5260633" y="2678286"/>
              <a:ext cx="400165" cy="311648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76" name="Montenegro" descr="© INSCALE GmbH, 05.05.2010&#10;http://www.presentationload.com/">
              <a:extLst>
                <a:ext uri="{FF2B5EF4-FFF2-40B4-BE49-F238E27FC236}">
                  <a16:creationId xmlns:a16="http://schemas.microsoft.com/office/drawing/2014/main" id="{EF0556F3-62F5-8F9D-9B0A-D7E8B10FD37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69341" y="2385079"/>
              <a:ext cx="53478" cy="64543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77" name="Mongolia" descr="© INSCALE GmbH, 05.05.2010&#10;http://www.presentationload.com/">
              <a:extLst>
                <a:ext uri="{FF2B5EF4-FFF2-40B4-BE49-F238E27FC236}">
                  <a16:creationId xmlns:a16="http://schemas.microsoft.com/office/drawing/2014/main" id="{0AECA7C0-0371-20F3-BE56-93316B1A33BE}"/>
                </a:ext>
              </a:extLst>
            </p:cNvPr>
            <p:cNvSpPr>
              <a:spLocks/>
            </p:cNvSpPr>
            <p:nvPr/>
          </p:nvSpPr>
          <p:spPr bwMode="gray">
            <a:xfrm>
              <a:off x="8297820" y="2067898"/>
              <a:ext cx="990268" cy="392788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78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5160158C-0C0A-457E-8744-DE6B2B7D190C}"/>
                </a:ext>
              </a:extLst>
            </p:cNvPr>
            <p:cNvSpPr>
              <a:spLocks/>
            </p:cNvSpPr>
            <p:nvPr/>
          </p:nvSpPr>
          <p:spPr bwMode="gray">
            <a:xfrm>
              <a:off x="6507226" y="2204358"/>
              <a:ext cx="101425" cy="112488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0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27E0F0FD-2FF5-C06A-D7A8-AFF46C80FFE5}"/>
                </a:ext>
              </a:extLst>
            </p:cNvPr>
            <p:cNvSpPr>
              <a:spLocks/>
            </p:cNvSpPr>
            <p:nvPr/>
          </p:nvSpPr>
          <p:spPr bwMode="gray">
            <a:xfrm>
              <a:off x="6143943" y="2665377"/>
              <a:ext cx="14753" cy="12909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1" name="Mauritania" descr="© INSCALE GmbH, 05.05.2010&#10;http://www.presentationload.com/">
              <a:extLst>
                <a:ext uri="{FF2B5EF4-FFF2-40B4-BE49-F238E27FC236}">
                  <a16:creationId xmlns:a16="http://schemas.microsoft.com/office/drawing/2014/main" id="{07746DA9-8FEC-82C9-EC55-418B9D5336A5}"/>
                </a:ext>
              </a:extLst>
            </p:cNvPr>
            <p:cNvSpPr>
              <a:spLocks/>
            </p:cNvSpPr>
            <p:nvPr/>
          </p:nvSpPr>
          <p:spPr bwMode="gray">
            <a:xfrm>
              <a:off x="5126018" y="3006532"/>
              <a:ext cx="403852" cy="473927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2" name="Mali" descr="© INSCALE GmbH, 05.05.2010&#10;http://www.presentationload.com/">
              <a:extLst>
                <a:ext uri="{FF2B5EF4-FFF2-40B4-BE49-F238E27FC236}">
                  <a16:creationId xmlns:a16="http://schemas.microsoft.com/office/drawing/2014/main" id="{9FC32F68-59FA-D8DE-E6F7-A45ABCFEB0BD}"/>
                </a:ext>
              </a:extLst>
            </p:cNvPr>
            <p:cNvSpPr>
              <a:spLocks/>
            </p:cNvSpPr>
            <p:nvPr/>
          </p:nvSpPr>
          <p:spPr bwMode="gray">
            <a:xfrm>
              <a:off x="5273544" y="3089514"/>
              <a:ext cx="547690" cy="566131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3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3794E40B-E6D0-14F9-76D8-6B221B22999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29918" y="3784729"/>
              <a:ext cx="143838" cy="206536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4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42D2FD71-C264-2CE8-139D-592247976AC2}"/>
                </a:ext>
              </a:extLst>
            </p:cNvPr>
            <p:cNvSpPr>
              <a:spLocks/>
            </p:cNvSpPr>
            <p:nvPr/>
          </p:nvSpPr>
          <p:spPr bwMode="gray">
            <a:xfrm>
              <a:off x="9367382" y="3760757"/>
              <a:ext cx="324557" cy="248950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7" name="Macedonia" descr="© INSCALE GmbH, 05.05.2010&#10;http://www.presentationload.com/">
              <a:extLst>
                <a:ext uri="{FF2B5EF4-FFF2-40B4-BE49-F238E27FC236}">
                  <a16:creationId xmlns:a16="http://schemas.microsoft.com/office/drawing/2014/main" id="{E6A2EB31-2122-D488-7BB6-14D5D98D7596}"/>
                </a:ext>
              </a:extLst>
            </p:cNvPr>
            <p:cNvSpPr>
              <a:spLocks/>
            </p:cNvSpPr>
            <p:nvPr/>
          </p:nvSpPr>
          <p:spPr bwMode="gray">
            <a:xfrm>
              <a:off x="6335727" y="2429336"/>
              <a:ext cx="77451" cy="60855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8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2121E698-F1AA-6654-49E7-22D82E3303FF}"/>
                </a:ext>
              </a:extLst>
            </p:cNvPr>
            <p:cNvSpPr>
              <a:spLocks/>
            </p:cNvSpPr>
            <p:nvPr/>
          </p:nvSpPr>
          <p:spPr bwMode="gray">
            <a:xfrm>
              <a:off x="5887619" y="2143505"/>
              <a:ext cx="23973" cy="20286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9" name="Lithuania" descr="© INSCALE GmbH, 05.05.2010&#10;http://www.presentationload.com/">
              <a:extLst>
                <a:ext uri="{FF2B5EF4-FFF2-40B4-BE49-F238E27FC236}">
                  <a16:creationId xmlns:a16="http://schemas.microsoft.com/office/drawing/2014/main" id="{10E0F7BA-3FF5-368F-A8AF-58400149423C}"/>
                </a:ext>
              </a:extLst>
            </p:cNvPr>
            <p:cNvSpPr>
              <a:spLocks/>
            </p:cNvSpPr>
            <p:nvPr/>
          </p:nvSpPr>
          <p:spPr bwMode="gray">
            <a:xfrm>
              <a:off x="6322821" y="1912996"/>
              <a:ext cx="160435" cy="92204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0" name="Liechtenstein" descr="© INSCALE GmbH, 05.05.2010&#10;http://www.presentationload.com/">
              <a:extLst>
                <a:ext uri="{FF2B5EF4-FFF2-40B4-BE49-F238E27FC236}">
                  <a16:creationId xmlns:a16="http://schemas.microsoft.com/office/drawing/2014/main" id="{0D18354E-72D0-F43F-0310-CDD870C544DA}"/>
                </a:ext>
              </a:extLst>
            </p:cNvPr>
            <p:cNvSpPr>
              <a:spLocks/>
            </p:cNvSpPr>
            <p:nvPr/>
          </p:nvSpPr>
          <p:spPr bwMode="gray">
            <a:xfrm>
              <a:off x="5994575" y="2246774"/>
              <a:ext cx="7376" cy="11064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1" name="Libya" descr="© INSCALE GmbH, 05.05.2010&#10;http://www.presentationload.com/">
              <a:extLst>
                <a:ext uri="{FF2B5EF4-FFF2-40B4-BE49-F238E27FC236}">
                  <a16:creationId xmlns:a16="http://schemas.microsoft.com/office/drawing/2014/main" id="{464C5A2B-7AF6-0AC4-19F7-94DE7B4ADE33}"/>
                </a:ext>
              </a:extLst>
            </p:cNvPr>
            <p:cNvSpPr>
              <a:spLocks/>
            </p:cNvSpPr>
            <p:nvPr/>
          </p:nvSpPr>
          <p:spPr bwMode="gray">
            <a:xfrm>
              <a:off x="5990888" y="2777865"/>
              <a:ext cx="518185" cy="523716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2" name="Liberia" descr="© INSCALE GmbH, 05.05.2010&#10;http://www.presentationload.com/">
              <a:extLst>
                <a:ext uri="{FF2B5EF4-FFF2-40B4-BE49-F238E27FC236}">
                  <a16:creationId xmlns:a16="http://schemas.microsoft.com/office/drawing/2014/main" id="{1A201292-02DC-8AFA-9D64-1D91E9337AFD}"/>
                </a:ext>
              </a:extLst>
            </p:cNvPr>
            <p:cNvSpPr>
              <a:spLocks/>
            </p:cNvSpPr>
            <p:nvPr/>
          </p:nvSpPr>
          <p:spPr bwMode="gray">
            <a:xfrm>
              <a:off x="5284608" y="3714655"/>
              <a:ext cx="145682" cy="162278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4" name="Lebanon" descr="© INSCALE GmbH, 05.05.2010&#10;http://www.presentationload.com/">
              <a:extLst>
                <a:ext uri="{FF2B5EF4-FFF2-40B4-BE49-F238E27FC236}">
                  <a16:creationId xmlns:a16="http://schemas.microsoft.com/office/drawing/2014/main" id="{742E4BDD-A66D-923C-75A5-51177F9E5AA6}"/>
                </a:ext>
              </a:extLst>
            </p:cNvPr>
            <p:cNvSpPr>
              <a:spLocks/>
            </p:cNvSpPr>
            <p:nvPr/>
          </p:nvSpPr>
          <p:spPr bwMode="gray">
            <a:xfrm>
              <a:off x="6805967" y="2724387"/>
              <a:ext cx="51633" cy="73763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5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3D3C68FC-471F-0B21-B6AD-B29EE4BA37C4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9132" y="1855829"/>
              <a:ext cx="201004" cy="84827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6" name="Laos" descr="© INSCALE GmbH, 05.05.2010&#10;http://www.presentationload.com/">
              <a:extLst>
                <a:ext uri="{FF2B5EF4-FFF2-40B4-BE49-F238E27FC236}">
                  <a16:creationId xmlns:a16="http://schemas.microsoft.com/office/drawing/2014/main" id="{07D6C7B2-BDD1-0212-672C-05DDCDD54734}"/>
                </a:ext>
              </a:extLst>
            </p:cNvPr>
            <p:cNvSpPr>
              <a:spLocks/>
            </p:cNvSpPr>
            <p:nvPr/>
          </p:nvSpPr>
          <p:spPr bwMode="gray">
            <a:xfrm>
              <a:off x="8981972" y="3185406"/>
              <a:ext cx="283987" cy="328246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7" name="Kyrgyzstan" descr="© INSCALE GmbH, 05.05.2010&#10;http://www.presentationload.com/">
              <a:extLst>
                <a:ext uri="{FF2B5EF4-FFF2-40B4-BE49-F238E27FC236}">
                  <a16:creationId xmlns:a16="http://schemas.microsoft.com/office/drawing/2014/main" id="{967FD97A-B572-4B15-C99B-D176FA827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7849712" y="2401675"/>
              <a:ext cx="317179" cy="147525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8" name="Kuwait" descr="© INSCALE GmbH, 05.05.2010&#10;http://www.presentationload.com/">
              <a:extLst>
                <a:ext uri="{FF2B5EF4-FFF2-40B4-BE49-F238E27FC236}">
                  <a16:creationId xmlns:a16="http://schemas.microsoft.com/office/drawing/2014/main" id="{997B128E-62E8-F10E-1EB9-600B4550EB85}"/>
                </a:ext>
              </a:extLst>
            </p:cNvPr>
            <p:cNvSpPr>
              <a:spLocks/>
            </p:cNvSpPr>
            <p:nvPr/>
          </p:nvSpPr>
          <p:spPr bwMode="gray">
            <a:xfrm>
              <a:off x="7196911" y="2899575"/>
              <a:ext cx="64544" cy="57167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9" name="Kosovo" descr="© INSCALE GmbH, 05.05.2010&#10;http://www.presentationload.com/">
              <a:extLst>
                <a:ext uri="{FF2B5EF4-FFF2-40B4-BE49-F238E27FC236}">
                  <a16:creationId xmlns:a16="http://schemas.microsoft.com/office/drawing/2014/main" id="{ABE9823A-5E80-E00E-005A-A727F093BC0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320753" y="2386549"/>
              <a:ext cx="60776" cy="61228"/>
            </a:xfrm>
            <a:custGeom>
              <a:avLst/>
              <a:gdLst/>
              <a:ahLst/>
              <a:cxnLst>
                <a:cxn ang="0">
                  <a:pos x="6" y="75"/>
                </a:cxn>
                <a:cxn ang="0">
                  <a:pos x="0" y="72"/>
                </a:cxn>
                <a:cxn ang="0">
                  <a:pos x="227" y="122"/>
                </a:cxn>
                <a:cxn ang="0">
                  <a:pos x="218" y="127"/>
                </a:cxn>
                <a:cxn ang="0">
                  <a:pos x="214" y="120"/>
                </a:cxn>
                <a:cxn ang="0">
                  <a:pos x="206" y="113"/>
                </a:cxn>
                <a:cxn ang="0">
                  <a:pos x="197" y="111"/>
                </a:cxn>
                <a:cxn ang="0">
                  <a:pos x="190" y="110"/>
                </a:cxn>
                <a:cxn ang="0">
                  <a:pos x="185" y="110"/>
                </a:cxn>
                <a:cxn ang="0">
                  <a:pos x="185" y="101"/>
                </a:cxn>
                <a:cxn ang="0">
                  <a:pos x="189" y="95"/>
                </a:cxn>
                <a:cxn ang="0">
                  <a:pos x="187" y="84"/>
                </a:cxn>
                <a:cxn ang="0">
                  <a:pos x="177" y="78"/>
                </a:cxn>
                <a:cxn ang="0">
                  <a:pos x="169" y="76"/>
                </a:cxn>
                <a:cxn ang="0">
                  <a:pos x="170" y="61"/>
                </a:cxn>
                <a:cxn ang="0">
                  <a:pos x="165" y="56"/>
                </a:cxn>
                <a:cxn ang="0">
                  <a:pos x="161" y="61"/>
                </a:cxn>
                <a:cxn ang="0">
                  <a:pos x="157" y="53"/>
                </a:cxn>
                <a:cxn ang="0">
                  <a:pos x="158" y="35"/>
                </a:cxn>
                <a:cxn ang="0">
                  <a:pos x="154" y="32"/>
                </a:cxn>
                <a:cxn ang="0">
                  <a:pos x="147" y="32"/>
                </a:cxn>
                <a:cxn ang="0">
                  <a:pos x="137" y="32"/>
                </a:cxn>
                <a:cxn ang="0">
                  <a:pos x="126" y="27"/>
                </a:cxn>
                <a:cxn ang="0">
                  <a:pos x="131" y="20"/>
                </a:cxn>
                <a:cxn ang="0">
                  <a:pos x="130" y="12"/>
                </a:cxn>
                <a:cxn ang="0">
                  <a:pos x="122" y="0"/>
                </a:cxn>
                <a:cxn ang="0">
                  <a:pos x="115" y="6"/>
                </a:cxn>
                <a:cxn ang="0">
                  <a:pos x="104" y="13"/>
                </a:cxn>
                <a:cxn ang="0">
                  <a:pos x="96" y="15"/>
                </a:cxn>
                <a:cxn ang="0">
                  <a:pos x="89" y="13"/>
                </a:cxn>
                <a:cxn ang="0">
                  <a:pos x="91" y="22"/>
                </a:cxn>
                <a:cxn ang="0">
                  <a:pos x="101" y="27"/>
                </a:cxn>
                <a:cxn ang="0">
                  <a:pos x="97" y="33"/>
                </a:cxn>
                <a:cxn ang="0">
                  <a:pos x="100" y="40"/>
                </a:cxn>
                <a:cxn ang="0">
                  <a:pos x="99" y="46"/>
                </a:cxn>
                <a:cxn ang="0">
                  <a:pos x="92" y="49"/>
                </a:cxn>
                <a:cxn ang="0">
                  <a:pos x="88" y="45"/>
                </a:cxn>
                <a:cxn ang="0">
                  <a:pos x="70" y="59"/>
                </a:cxn>
                <a:cxn ang="0">
                  <a:pos x="73" y="71"/>
                </a:cxn>
                <a:cxn ang="0">
                  <a:pos x="45" y="74"/>
                </a:cxn>
                <a:cxn ang="0">
                  <a:pos x="14" y="72"/>
                </a:cxn>
                <a:cxn ang="0">
                  <a:pos x="6" y="75"/>
                </a:cxn>
                <a:cxn ang="0">
                  <a:pos x="6" y="141"/>
                </a:cxn>
                <a:cxn ang="0">
                  <a:pos x="14" y="155"/>
                </a:cxn>
                <a:cxn ang="0">
                  <a:pos x="27" y="173"/>
                </a:cxn>
                <a:cxn ang="0">
                  <a:pos x="50" y="175"/>
                </a:cxn>
                <a:cxn ang="0">
                  <a:pos x="60" y="211"/>
                </a:cxn>
                <a:cxn ang="0">
                  <a:pos x="60" y="237"/>
                </a:cxn>
                <a:cxn ang="0">
                  <a:pos x="92" y="226"/>
                </a:cxn>
                <a:cxn ang="0">
                  <a:pos x="138" y="205"/>
                </a:cxn>
                <a:cxn ang="0">
                  <a:pos x="146" y="184"/>
                </a:cxn>
                <a:cxn ang="0">
                  <a:pos x="189" y="173"/>
                </a:cxn>
                <a:cxn ang="0">
                  <a:pos x="209" y="163"/>
                </a:cxn>
                <a:cxn ang="0">
                  <a:pos x="217" y="156"/>
                </a:cxn>
                <a:cxn ang="0">
                  <a:pos x="225" y="144"/>
                </a:cxn>
                <a:cxn ang="0">
                  <a:pos x="228" y="137"/>
                </a:cxn>
                <a:cxn ang="0">
                  <a:pos x="232" y="129"/>
                </a:cxn>
              </a:cxnLst>
              <a:rect l="0" t="0" r="r" b="b"/>
              <a:pathLst>
                <a:path w="232" h="237">
                  <a:moveTo>
                    <a:pt x="0" y="72"/>
                  </a:moveTo>
                  <a:cubicBezTo>
                    <a:pt x="1" y="72"/>
                    <a:pt x="2" y="73"/>
                    <a:pt x="6" y="75"/>
                  </a:cubicBezTo>
                  <a:cubicBezTo>
                    <a:pt x="6" y="66"/>
                    <a:pt x="6" y="66"/>
                    <a:pt x="6" y="66"/>
                  </a:cubicBezTo>
                  <a:lnTo>
                    <a:pt x="0" y="72"/>
                  </a:lnTo>
                  <a:close/>
                  <a:moveTo>
                    <a:pt x="231" y="124"/>
                  </a:moveTo>
                  <a:cubicBezTo>
                    <a:pt x="227" y="122"/>
                    <a:pt x="227" y="122"/>
                    <a:pt x="227" y="122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154"/>
                    <a:pt x="14" y="155"/>
                    <a:pt x="14" y="155"/>
                  </a:cubicBezTo>
                  <a:cubicBezTo>
                    <a:pt x="14" y="155"/>
                    <a:pt x="15" y="155"/>
                    <a:pt x="16" y="156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8" y="173"/>
                    <a:pt x="49" y="174"/>
                    <a:pt x="50" y="175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59" y="205"/>
                    <a:pt x="60" y="208"/>
                    <a:pt x="60" y="211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37"/>
                    <a:pt x="60" y="237"/>
                    <a:pt x="60" y="237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210" y="170"/>
                    <a:pt x="210" y="170"/>
                    <a:pt x="210" y="170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1"/>
                    <a:pt x="225" y="141"/>
                    <a:pt x="225" y="141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1" y="124"/>
                    <a:pt x="231" y="124"/>
                    <a:pt x="231" y="12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0" name="Korea, South" descr="© INSCALE GmbH, 05.05.2010&#10;http://www.presentationload.com/">
              <a:extLst>
                <a:ext uri="{FF2B5EF4-FFF2-40B4-BE49-F238E27FC236}">
                  <a16:creationId xmlns:a16="http://schemas.microsoft.com/office/drawing/2014/main" id="{C911AF5B-9B38-E5F8-858B-172B46FF249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658746" y="2576862"/>
              <a:ext cx="129085" cy="201004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1" name="Korea, North" descr="© INSCALE GmbH, 05.05.2010&#10;http://www.presentationload.com/">
              <a:extLst>
                <a:ext uri="{FF2B5EF4-FFF2-40B4-BE49-F238E27FC236}">
                  <a16:creationId xmlns:a16="http://schemas.microsoft.com/office/drawing/2014/main" id="{9821388F-5EA9-8FB2-D0E3-A4F6D8FD1147}"/>
                </a:ext>
              </a:extLst>
            </p:cNvPr>
            <p:cNvSpPr>
              <a:spLocks/>
            </p:cNvSpPr>
            <p:nvPr/>
          </p:nvSpPr>
          <p:spPr bwMode="gray">
            <a:xfrm>
              <a:off x="9551789" y="2410894"/>
              <a:ext cx="154902" cy="197316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3" name="Kazakhstan" descr="© INSCALE GmbH, 05.05.2010&#10;http://www.presentationload.com/">
              <a:extLst>
                <a:ext uri="{FF2B5EF4-FFF2-40B4-BE49-F238E27FC236}">
                  <a16:creationId xmlns:a16="http://schemas.microsoft.com/office/drawing/2014/main" id="{AD99138E-95FA-CCE7-2DBC-11844A3E9E0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091798" y="1951722"/>
              <a:ext cx="1185739" cy="549534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4" name="Jordan" descr="© INSCALE GmbH, 05.05.2010&#10;http://www.presentationload.com/">
              <a:extLst>
                <a:ext uri="{FF2B5EF4-FFF2-40B4-BE49-F238E27FC236}">
                  <a16:creationId xmlns:a16="http://schemas.microsoft.com/office/drawing/2014/main" id="{B9461EC6-360A-49EC-DD98-4A586EB37E08}"/>
                </a:ext>
              </a:extLst>
            </p:cNvPr>
            <p:cNvSpPr>
              <a:spLocks/>
            </p:cNvSpPr>
            <p:nvPr/>
          </p:nvSpPr>
          <p:spPr bwMode="gray">
            <a:xfrm>
              <a:off x="6820719" y="2776022"/>
              <a:ext cx="132773" cy="158591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6" name="Japan" descr="© INSCALE GmbH, 05.05.2010&#10;http://www.presentationload.com/">
              <a:extLst>
                <a:ext uri="{FF2B5EF4-FFF2-40B4-BE49-F238E27FC236}">
                  <a16:creationId xmlns:a16="http://schemas.microsoft.com/office/drawing/2014/main" id="{3C3389CB-51CB-7E9F-3CCF-9D672A577E4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732509" y="2315004"/>
              <a:ext cx="413072" cy="805860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7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10481B9C-49FD-B50F-E117-2955642DFFC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909748" y="2254149"/>
              <a:ext cx="366971" cy="390943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8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262AEDC1-7FF7-3CBD-0AC8-CD5CDB71D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6793058" y="2770490"/>
              <a:ext cx="47946" cy="151215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9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13962F61-7C21-8BB5-B78C-29B0090996FB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8444" y="1955410"/>
              <a:ext cx="132773" cy="140149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10" name="Iraq" descr="© INSCALE GmbH, 05.05.2010&#10;http://www.presentationload.com/">
              <a:extLst>
                <a:ext uri="{FF2B5EF4-FFF2-40B4-BE49-F238E27FC236}">
                  <a16:creationId xmlns:a16="http://schemas.microsoft.com/office/drawing/2014/main" id="{4671D9AB-40BB-54AE-0AD1-760F1E645C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31364" y="2622964"/>
              <a:ext cx="322714" cy="311648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11" name="Iran" descr="© INSCALE GmbH, 05.05.2010&#10;http://www.presentationload.com/">
              <a:extLst>
                <a:ext uri="{FF2B5EF4-FFF2-40B4-BE49-F238E27FC236}">
                  <a16:creationId xmlns:a16="http://schemas.microsoft.com/office/drawing/2014/main" id="{AE0C3743-D2DD-A25D-DE42-0BC5CC93BB4C}"/>
                </a:ext>
              </a:extLst>
            </p:cNvPr>
            <p:cNvSpPr>
              <a:spLocks/>
            </p:cNvSpPr>
            <p:nvPr/>
          </p:nvSpPr>
          <p:spPr bwMode="gray">
            <a:xfrm>
              <a:off x="7069669" y="2528916"/>
              <a:ext cx="678618" cy="556909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13" name="India" descr="© INSCALE GmbH, 05.05.2010&#10;http://www.presentationload.com/">
              <a:extLst>
                <a:ext uri="{FF2B5EF4-FFF2-40B4-BE49-F238E27FC236}">
                  <a16:creationId xmlns:a16="http://schemas.microsoft.com/office/drawing/2014/main" id="{FEED6E96-8F5E-C6FC-8F46-11C9C6EF158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927162" y="2672754"/>
              <a:ext cx="922036" cy="1111975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14" name="Ic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F61DF773-17A4-DAF0-77CE-25081188447E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4457" y="1566311"/>
              <a:ext cx="269235" cy="105113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15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F9B80104-7FFC-FCD8-701D-3D3AD9C5B0E4}"/>
                </a:ext>
              </a:extLst>
            </p:cNvPr>
            <p:cNvSpPr>
              <a:spLocks/>
            </p:cNvSpPr>
            <p:nvPr/>
          </p:nvSpPr>
          <p:spPr bwMode="gray">
            <a:xfrm>
              <a:off x="6197424" y="2200671"/>
              <a:ext cx="201004" cy="105113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20" name="Guinea-Bissau" descr="© INSCALE GmbH, 05.05.2010&#10;http://www.presentationload.com/">
              <a:extLst>
                <a:ext uri="{FF2B5EF4-FFF2-40B4-BE49-F238E27FC236}">
                  <a16:creationId xmlns:a16="http://schemas.microsoft.com/office/drawing/2014/main" id="{5192B1FE-F8CF-B97A-16D3-65F80F14546E}"/>
                </a:ext>
              </a:extLst>
            </p:cNvPr>
            <p:cNvSpPr>
              <a:spLocks/>
            </p:cNvSpPr>
            <p:nvPr/>
          </p:nvSpPr>
          <p:spPr bwMode="gray">
            <a:xfrm>
              <a:off x="5137082" y="3556065"/>
              <a:ext cx="86672" cy="73763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21" name="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17C259B0-E5C8-5FAA-B9C0-1EFD0D46218E}"/>
                </a:ext>
              </a:extLst>
            </p:cNvPr>
            <p:cNvSpPr>
              <a:spLocks/>
            </p:cNvSpPr>
            <p:nvPr/>
          </p:nvSpPr>
          <p:spPr bwMode="gray">
            <a:xfrm>
              <a:off x="5179496" y="3559753"/>
              <a:ext cx="245261" cy="208380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23" name="Gree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4FF4E85A-6C5C-66A0-C2F9-FD67AC52A4E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237174" y="1075787"/>
              <a:ext cx="1322199" cy="719187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24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67C25AA2-9260-4316-F10C-1C3714C641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333883" y="2455153"/>
              <a:ext cx="250793" cy="260015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25" name="Ghana" descr="© INSCALE GmbH, 05.05.2010&#10;http://www.presentationload.com/">
              <a:extLst>
                <a:ext uri="{FF2B5EF4-FFF2-40B4-BE49-F238E27FC236}">
                  <a16:creationId xmlns:a16="http://schemas.microsoft.com/office/drawing/2014/main" id="{B5073EBC-042F-78C7-59F8-55A53243618A}"/>
                </a:ext>
              </a:extLst>
            </p:cNvPr>
            <p:cNvSpPr>
              <a:spLocks/>
            </p:cNvSpPr>
            <p:nvPr/>
          </p:nvSpPr>
          <p:spPr bwMode="gray">
            <a:xfrm>
              <a:off x="5566751" y="3618763"/>
              <a:ext cx="153059" cy="243416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26" name="Germany" descr="© INSCALE GmbH, 05.05.2010&#10;http://www.presentationload.com/">
              <a:extLst>
                <a:ext uri="{FF2B5EF4-FFF2-40B4-BE49-F238E27FC236}">
                  <a16:creationId xmlns:a16="http://schemas.microsoft.com/office/drawing/2014/main" id="{FE3CBE84-E8AD-DE24-2626-85B9EEAB67F1}"/>
                </a:ext>
              </a:extLst>
            </p:cNvPr>
            <p:cNvSpPr>
              <a:spLocks/>
            </p:cNvSpPr>
            <p:nvPr/>
          </p:nvSpPr>
          <p:spPr bwMode="gray">
            <a:xfrm>
              <a:off x="5894995" y="1968318"/>
              <a:ext cx="265547" cy="278455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27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CDE70F78-EA3F-A78A-2D74-31109809035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25831" y="2385079"/>
              <a:ext cx="217599" cy="99579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28" name="The G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A4D4E724-896E-0FA3-8634-E93A224BD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5120485" y="3517339"/>
              <a:ext cx="101425" cy="23973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30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09EB78A7-67E3-BA08-6F3A-98531C5694A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72282" y="2102935"/>
              <a:ext cx="429670" cy="370660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31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8828C234-96A0-5931-8590-C185F508667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6717" y="1453822"/>
              <a:ext cx="296897" cy="337466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32" name="Ethiopia" descr="© INSCALE GmbH, 05.05.2010&#10;http://www.presentationload.com/">
              <a:extLst>
                <a:ext uri="{FF2B5EF4-FFF2-40B4-BE49-F238E27FC236}">
                  <a16:creationId xmlns:a16="http://schemas.microsoft.com/office/drawing/2014/main" id="{D15B4FA5-BAB2-3168-29B0-E68B2CAAD73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85682" y="3474926"/>
              <a:ext cx="497900" cy="435201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33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0817F679-E61A-6942-BB2E-C2E498F0814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335727" y="1802353"/>
              <a:ext cx="164123" cy="73763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34" name="Eritrea" descr="© INSCALE GmbH, 05.05.2010&#10;http://www.presentationload.com/">
              <a:extLst>
                <a:ext uri="{FF2B5EF4-FFF2-40B4-BE49-F238E27FC236}">
                  <a16:creationId xmlns:a16="http://schemas.microsoft.com/office/drawing/2014/main" id="{E8785105-EA2F-C4B3-5CAE-52AEE34F0F94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0794" y="3355059"/>
              <a:ext cx="226822" cy="215756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35" name="Equatorial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C4E042BC-ABE1-575E-CCE7-C1CA14AEC036}"/>
                </a:ext>
              </a:extLst>
            </p:cNvPr>
            <p:cNvSpPr>
              <a:spLocks/>
            </p:cNvSpPr>
            <p:nvPr/>
          </p:nvSpPr>
          <p:spPr bwMode="gray">
            <a:xfrm>
              <a:off x="5990888" y="3952540"/>
              <a:ext cx="68231" cy="51633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37" name="Egypt" descr="© INSCALE GmbH, 05.05.2010&#10;http://www.presentationload.com/">
              <a:extLst>
                <a:ext uri="{FF2B5EF4-FFF2-40B4-BE49-F238E27FC236}">
                  <a16:creationId xmlns:a16="http://schemas.microsoft.com/office/drawing/2014/main" id="{B208397C-1386-4F17-A237-C1674DF7E47A}"/>
                </a:ext>
              </a:extLst>
            </p:cNvPr>
            <p:cNvSpPr>
              <a:spLocks/>
            </p:cNvSpPr>
            <p:nvPr/>
          </p:nvSpPr>
          <p:spPr bwMode="gray">
            <a:xfrm>
              <a:off x="6486943" y="2836875"/>
              <a:ext cx="372503" cy="379879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41" name="Djibouti" descr="© INSCALE GmbH, 05.05.2010&#10;http://www.presentationload.com/">
              <a:extLst>
                <a:ext uri="{FF2B5EF4-FFF2-40B4-BE49-F238E27FC236}">
                  <a16:creationId xmlns:a16="http://schemas.microsoft.com/office/drawing/2014/main" id="{E659F9DB-5905-D03B-30FC-5FC4719DDE78}"/>
                </a:ext>
              </a:extLst>
            </p:cNvPr>
            <p:cNvSpPr>
              <a:spLocks/>
            </p:cNvSpPr>
            <p:nvPr/>
          </p:nvSpPr>
          <p:spPr bwMode="gray">
            <a:xfrm>
              <a:off x="7071514" y="3559753"/>
              <a:ext cx="55322" cy="64543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0 w 114"/>
                <a:gd name="T7" fmla="*/ 2147483647 h 138"/>
                <a:gd name="T8" fmla="*/ 0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2147483647 h 138"/>
                <a:gd name="T14" fmla="*/ 2147483647 w 114"/>
                <a:gd name="T15" fmla="*/ 2147483647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2147483647 w 114"/>
                <a:gd name="T29" fmla="*/ 2147483647 h 138"/>
                <a:gd name="T30" fmla="*/ 2147483647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0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38"/>
                <a:gd name="T92" fmla="*/ 114 w 11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38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42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785E68F3-ED0D-307B-97AB-A6D395B1B67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959538" y="1872427"/>
              <a:ext cx="130930" cy="110643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43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E85D2CF6-AE67-3060-E634-CC68C752EB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075714" y="2110312"/>
              <a:ext cx="199159" cy="90360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44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CCDE7D8E-9F11-0615-EC49-B5C305AA280C}"/>
                </a:ext>
              </a:extLst>
            </p:cNvPr>
            <p:cNvSpPr>
              <a:spLocks/>
            </p:cNvSpPr>
            <p:nvPr/>
          </p:nvSpPr>
          <p:spPr bwMode="gray">
            <a:xfrm>
              <a:off x="6715606" y="2687508"/>
              <a:ext cx="70075" cy="40569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CA2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46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611F2256-2D10-DC72-3871-93FFD512568A}"/>
                </a:ext>
              </a:extLst>
            </p:cNvPr>
            <p:cNvSpPr>
              <a:spLocks/>
            </p:cNvSpPr>
            <p:nvPr/>
          </p:nvSpPr>
          <p:spPr bwMode="gray">
            <a:xfrm>
              <a:off x="6123661" y="2278122"/>
              <a:ext cx="173343" cy="129084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47" name="Côte d'Ivoire" descr="© INSCALE GmbH, 05.05.2010&#10;http://www.presentationload.com/">
              <a:extLst>
                <a:ext uri="{FF2B5EF4-FFF2-40B4-BE49-F238E27FC236}">
                  <a16:creationId xmlns:a16="http://schemas.microsoft.com/office/drawing/2014/main" id="{D05CF890-7F62-3781-9505-37BDB83FED3E}"/>
                </a:ext>
              </a:extLst>
            </p:cNvPr>
            <p:cNvSpPr>
              <a:spLocks/>
            </p:cNvSpPr>
            <p:nvPr/>
          </p:nvSpPr>
          <p:spPr bwMode="gray">
            <a:xfrm>
              <a:off x="5387876" y="3633515"/>
              <a:ext cx="206536" cy="243416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53" name="China" descr="© INSCALE GmbH, 05.05.2010&#10;http://www.presentationload.com/">
              <a:extLst>
                <a:ext uri="{FF2B5EF4-FFF2-40B4-BE49-F238E27FC236}">
                  <a16:creationId xmlns:a16="http://schemas.microsoft.com/office/drawing/2014/main" id="{9647C446-3E96-DC8B-8629-E62B9AEBD19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991704" y="2014420"/>
              <a:ext cx="1726051" cy="1333263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54" name="Chad" descr="© INSCALE GmbH, 05.05.2010&#10;http://www.presentationload.com/">
              <a:extLst>
                <a:ext uri="{FF2B5EF4-FFF2-40B4-BE49-F238E27FC236}">
                  <a16:creationId xmlns:a16="http://schemas.microsoft.com/office/drawing/2014/main" id="{EEDB8874-4811-2024-1011-01999AAE7515}"/>
                </a:ext>
              </a:extLst>
            </p:cNvPr>
            <p:cNvSpPr>
              <a:spLocks/>
            </p:cNvSpPr>
            <p:nvPr/>
          </p:nvSpPr>
          <p:spPr bwMode="gray">
            <a:xfrm>
              <a:off x="6127348" y="3148524"/>
              <a:ext cx="350373" cy="608544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55" name="Central Afr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A57EA09B-CA31-10D9-63AC-2475FA5E4642}"/>
                </a:ext>
              </a:extLst>
            </p:cNvPr>
            <p:cNvSpPr>
              <a:spLocks/>
            </p:cNvSpPr>
            <p:nvPr/>
          </p:nvSpPr>
          <p:spPr bwMode="gray">
            <a:xfrm>
              <a:off x="6160542" y="3624295"/>
              <a:ext cx="431514" cy="330090"/>
            </a:xfrm>
            <a:custGeom>
              <a:avLst/>
              <a:gdLst>
                <a:gd name="T0" fmla="*/ 2147483647 w 912"/>
                <a:gd name="T1" fmla="*/ 2147483647 h 702"/>
                <a:gd name="T2" fmla="*/ 2147483647 w 912"/>
                <a:gd name="T3" fmla="*/ 2147483647 h 702"/>
                <a:gd name="T4" fmla="*/ 2147483647 w 912"/>
                <a:gd name="T5" fmla="*/ 2147483647 h 702"/>
                <a:gd name="T6" fmla="*/ 2147483647 w 912"/>
                <a:gd name="T7" fmla="*/ 2147483647 h 702"/>
                <a:gd name="T8" fmla="*/ 2147483647 w 912"/>
                <a:gd name="T9" fmla="*/ 2147483647 h 702"/>
                <a:gd name="T10" fmla="*/ 2147483647 w 912"/>
                <a:gd name="T11" fmla="*/ 2147483647 h 702"/>
                <a:gd name="T12" fmla="*/ 2147483647 w 912"/>
                <a:gd name="T13" fmla="*/ 2147483647 h 702"/>
                <a:gd name="T14" fmla="*/ 2147483647 w 912"/>
                <a:gd name="T15" fmla="*/ 2147483647 h 702"/>
                <a:gd name="T16" fmla="*/ 2147483647 w 912"/>
                <a:gd name="T17" fmla="*/ 2147483647 h 702"/>
                <a:gd name="T18" fmla="*/ 2147483647 w 912"/>
                <a:gd name="T19" fmla="*/ 2147483647 h 702"/>
                <a:gd name="T20" fmla="*/ 2147483647 w 912"/>
                <a:gd name="T21" fmla="*/ 2147483647 h 702"/>
                <a:gd name="T22" fmla="*/ 2147483647 w 912"/>
                <a:gd name="T23" fmla="*/ 2147483647 h 702"/>
                <a:gd name="T24" fmla="*/ 2147483647 w 912"/>
                <a:gd name="T25" fmla="*/ 2147483647 h 702"/>
                <a:gd name="T26" fmla="*/ 2147483647 w 912"/>
                <a:gd name="T27" fmla="*/ 2147483647 h 702"/>
                <a:gd name="T28" fmla="*/ 2147483647 w 912"/>
                <a:gd name="T29" fmla="*/ 2147483647 h 702"/>
                <a:gd name="T30" fmla="*/ 2147483647 w 912"/>
                <a:gd name="T31" fmla="*/ 0 h 702"/>
                <a:gd name="T32" fmla="*/ 2147483647 w 912"/>
                <a:gd name="T33" fmla="*/ 2147483647 h 702"/>
                <a:gd name="T34" fmla="*/ 2147483647 w 912"/>
                <a:gd name="T35" fmla="*/ 2147483647 h 702"/>
                <a:gd name="T36" fmla="*/ 2147483647 w 912"/>
                <a:gd name="T37" fmla="*/ 2147483647 h 702"/>
                <a:gd name="T38" fmla="*/ 2147483647 w 912"/>
                <a:gd name="T39" fmla="*/ 2147483647 h 702"/>
                <a:gd name="T40" fmla="*/ 2147483647 w 912"/>
                <a:gd name="T41" fmla="*/ 2147483647 h 702"/>
                <a:gd name="T42" fmla="*/ 2147483647 w 912"/>
                <a:gd name="T43" fmla="*/ 2147483647 h 702"/>
                <a:gd name="T44" fmla="*/ 2147483647 w 912"/>
                <a:gd name="T45" fmla="*/ 2147483647 h 702"/>
                <a:gd name="T46" fmla="*/ 2147483647 w 912"/>
                <a:gd name="T47" fmla="*/ 2147483647 h 702"/>
                <a:gd name="T48" fmla="*/ 2147483647 w 912"/>
                <a:gd name="T49" fmla="*/ 2147483647 h 702"/>
                <a:gd name="T50" fmla="*/ 2147483647 w 912"/>
                <a:gd name="T51" fmla="*/ 2147483647 h 702"/>
                <a:gd name="T52" fmla="*/ 2147483647 w 912"/>
                <a:gd name="T53" fmla="*/ 2147483647 h 702"/>
                <a:gd name="T54" fmla="*/ 2147483647 w 912"/>
                <a:gd name="T55" fmla="*/ 2147483647 h 702"/>
                <a:gd name="T56" fmla="*/ 2147483647 w 912"/>
                <a:gd name="T57" fmla="*/ 2147483647 h 702"/>
                <a:gd name="T58" fmla="*/ 2147483647 w 912"/>
                <a:gd name="T59" fmla="*/ 2147483647 h 702"/>
                <a:gd name="T60" fmla="*/ 0 w 912"/>
                <a:gd name="T61" fmla="*/ 2147483647 h 702"/>
                <a:gd name="T62" fmla="*/ 2147483647 w 912"/>
                <a:gd name="T63" fmla="*/ 2147483647 h 702"/>
                <a:gd name="T64" fmla="*/ 2147483647 w 912"/>
                <a:gd name="T65" fmla="*/ 2147483647 h 702"/>
                <a:gd name="T66" fmla="*/ 2147483647 w 912"/>
                <a:gd name="T67" fmla="*/ 2147483647 h 702"/>
                <a:gd name="T68" fmla="*/ 2147483647 w 912"/>
                <a:gd name="T69" fmla="*/ 2147483647 h 702"/>
                <a:gd name="T70" fmla="*/ 2147483647 w 912"/>
                <a:gd name="T71" fmla="*/ 2147483647 h 702"/>
                <a:gd name="T72" fmla="*/ 2147483647 w 912"/>
                <a:gd name="T73" fmla="*/ 2147483647 h 702"/>
                <a:gd name="T74" fmla="*/ 2147483647 w 912"/>
                <a:gd name="T75" fmla="*/ 2147483647 h 702"/>
                <a:gd name="T76" fmla="*/ 2147483647 w 912"/>
                <a:gd name="T77" fmla="*/ 2147483647 h 702"/>
                <a:gd name="T78" fmla="*/ 2147483647 w 912"/>
                <a:gd name="T79" fmla="*/ 2147483647 h 702"/>
                <a:gd name="T80" fmla="*/ 2147483647 w 912"/>
                <a:gd name="T81" fmla="*/ 2147483647 h 702"/>
                <a:gd name="T82" fmla="*/ 2147483647 w 912"/>
                <a:gd name="T83" fmla="*/ 2147483647 h 702"/>
                <a:gd name="T84" fmla="*/ 2147483647 w 912"/>
                <a:gd name="T85" fmla="*/ 2147483647 h 702"/>
                <a:gd name="T86" fmla="*/ 2147483647 w 912"/>
                <a:gd name="T87" fmla="*/ 2147483647 h 702"/>
                <a:gd name="T88" fmla="*/ 2147483647 w 912"/>
                <a:gd name="T89" fmla="*/ 2147483647 h 702"/>
                <a:gd name="T90" fmla="*/ 2147483647 w 912"/>
                <a:gd name="T91" fmla="*/ 2147483647 h 702"/>
                <a:gd name="T92" fmla="*/ 2147483647 w 912"/>
                <a:gd name="T93" fmla="*/ 2147483647 h 702"/>
                <a:gd name="T94" fmla="*/ 2147483647 w 912"/>
                <a:gd name="T95" fmla="*/ 2147483647 h 702"/>
                <a:gd name="T96" fmla="*/ 2147483647 w 912"/>
                <a:gd name="T97" fmla="*/ 2147483647 h 702"/>
                <a:gd name="T98" fmla="*/ 2147483647 w 912"/>
                <a:gd name="T99" fmla="*/ 2147483647 h 702"/>
                <a:gd name="T100" fmla="*/ 2147483647 w 912"/>
                <a:gd name="T101" fmla="*/ 2147483647 h 702"/>
                <a:gd name="T102" fmla="*/ 2147483647 w 912"/>
                <a:gd name="T103" fmla="*/ 2147483647 h 702"/>
                <a:gd name="T104" fmla="*/ 2147483647 w 912"/>
                <a:gd name="T105" fmla="*/ 2147483647 h 702"/>
                <a:gd name="T106" fmla="*/ 2147483647 w 912"/>
                <a:gd name="T107" fmla="*/ 2147483647 h 702"/>
                <a:gd name="T108" fmla="*/ 2147483647 w 912"/>
                <a:gd name="T109" fmla="*/ 2147483647 h 702"/>
                <a:gd name="T110" fmla="*/ 2147483647 w 912"/>
                <a:gd name="T111" fmla="*/ 2147483647 h 702"/>
                <a:gd name="T112" fmla="*/ 2147483647 w 912"/>
                <a:gd name="T113" fmla="*/ 2147483647 h 702"/>
                <a:gd name="T114" fmla="*/ 2147483647 w 912"/>
                <a:gd name="T115" fmla="*/ 2147483647 h 702"/>
                <a:gd name="T116" fmla="*/ 2147483647 w 912"/>
                <a:gd name="T117" fmla="*/ 2147483647 h 702"/>
                <a:gd name="T118" fmla="*/ 2147483647 w 912"/>
                <a:gd name="T119" fmla="*/ 2147483647 h 702"/>
                <a:gd name="T120" fmla="*/ 2147483647 w 912"/>
                <a:gd name="T121" fmla="*/ 2147483647 h 7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702"/>
                <a:gd name="T185" fmla="*/ 912 w 912"/>
                <a:gd name="T186" fmla="*/ 702 h 7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70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57" name="Cameroon" descr="© INSCALE GmbH, 05.05.2010&#10;http://www.presentationload.com/">
              <a:extLst>
                <a:ext uri="{FF2B5EF4-FFF2-40B4-BE49-F238E27FC236}">
                  <a16:creationId xmlns:a16="http://schemas.microsoft.com/office/drawing/2014/main" id="{BA7F71B5-3B5D-8A08-F1FD-2258033E35E2}"/>
                </a:ext>
              </a:extLst>
            </p:cNvPr>
            <p:cNvSpPr>
              <a:spLocks/>
            </p:cNvSpPr>
            <p:nvPr/>
          </p:nvSpPr>
          <p:spPr bwMode="gray">
            <a:xfrm>
              <a:off x="5965071" y="3541313"/>
              <a:ext cx="258170" cy="437045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58" name="Cambodia" descr="© INSCALE GmbH, 05.05.2010&#10;http://www.presentationload.com/">
              <a:extLst>
                <a:ext uri="{FF2B5EF4-FFF2-40B4-BE49-F238E27FC236}">
                  <a16:creationId xmlns:a16="http://schemas.microsoft.com/office/drawing/2014/main" id="{C53CE1D5-A99E-3591-E081-2ACD8B954D74}"/>
                </a:ext>
              </a:extLst>
            </p:cNvPr>
            <p:cNvSpPr>
              <a:spLocks/>
            </p:cNvSpPr>
            <p:nvPr/>
          </p:nvSpPr>
          <p:spPr bwMode="gray">
            <a:xfrm>
              <a:off x="9092617" y="3487833"/>
              <a:ext cx="178875" cy="158591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60" name="Burkina Faso" descr="© INSCALE GmbH, 05.05.2010&#10;http://www.presentationload.com/">
              <a:extLst>
                <a:ext uri="{FF2B5EF4-FFF2-40B4-BE49-F238E27FC236}">
                  <a16:creationId xmlns:a16="http://schemas.microsoft.com/office/drawing/2014/main" id="{2DB15562-35C0-1B12-CA24-92D4F278AF30}"/>
                </a:ext>
              </a:extLst>
            </p:cNvPr>
            <p:cNvSpPr>
              <a:spLocks/>
            </p:cNvSpPr>
            <p:nvPr/>
          </p:nvSpPr>
          <p:spPr bwMode="gray">
            <a:xfrm>
              <a:off x="5492989" y="3469392"/>
              <a:ext cx="269235" cy="212069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61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EBF8D3FE-C219-F596-4045-F5733628617A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1050" y="2364794"/>
              <a:ext cx="186252" cy="106956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solidFill>
              <a:srgbClr val="FFCA2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64" name="Bosnia and Herzegovina" descr="© INSCALE GmbH, 05.05.2010&#10;http://www.presentationload.com/">
              <a:extLst>
                <a:ext uri="{FF2B5EF4-FFF2-40B4-BE49-F238E27FC236}">
                  <a16:creationId xmlns:a16="http://schemas.microsoft.com/office/drawing/2014/main" id="{6E2B0AD2-8E5E-F49A-AB8F-6A0BD6444620}"/>
                </a:ext>
              </a:extLst>
            </p:cNvPr>
            <p:cNvSpPr>
              <a:spLocks/>
            </p:cNvSpPr>
            <p:nvPr/>
          </p:nvSpPr>
          <p:spPr bwMode="gray">
            <a:xfrm>
              <a:off x="6180827" y="2322380"/>
              <a:ext cx="125396" cy="110643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66" name="Bhutan" descr="© INSCALE GmbH, 05.05.2010&#10;http://www.presentationload.com/">
              <a:extLst>
                <a:ext uri="{FF2B5EF4-FFF2-40B4-BE49-F238E27FC236}">
                  <a16:creationId xmlns:a16="http://schemas.microsoft.com/office/drawing/2014/main" id="{D3E52942-9028-C6BA-4AA5-64ED15B24CAD}"/>
                </a:ext>
              </a:extLst>
            </p:cNvPr>
            <p:cNvSpPr>
              <a:spLocks/>
            </p:cNvSpPr>
            <p:nvPr/>
          </p:nvSpPr>
          <p:spPr bwMode="gray">
            <a:xfrm>
              <a:off x="8574433" y="2964118"/>
              <a:ext cx="110644" cy="62699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67" name="Benin" descr="© INSCALE GmbH, 05.05.2010&#10;http://www.presentationload.com/">
              <a:extLst>
                <a:ext uri="{FF2B5EF4-FFF2-40B4-BE49-F238E27FC236}">
                  <a16:creationId xmlns:a16="http://schemas.microsoft.com/office/drawing/2014/main" id="{3AEBDE8E-4CD0-752B-D93E-CF052061122A}"/>
                </a:ext>
              </a:extLst>
            </p:cNvPr>
            <p:cNvSpPr>
              <a:spLocks/>
            </p:cNvSpPr>
            <p:nvPr/>
          </p:nvSpPr>
          <p:spPr bwMode="gray">
            <a:xfrm>
              <a:off x="5705056" y="3570818"/>
              <a:ext cx="105113" cy="234197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69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4B081B19-7AAF-98E8-EF8D-7E9FF930D111}"/>
                </a:ext>
              </a:extLst>
            </p:cNvPr>
            <p:cNvSpPr>
              <a:spLocks/>
            </p:cNvSpPr>
            <p:nvPr/>
          </p:nvSpPr>
          <p:spPr bwMode="gray">
            <a:xfrm>
              <a:off x="5804636" y="2095560"/>
              <a:ext cx="105113" cy="71919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70" name="Bangladesh" descr="© INSCALE GmbH, 05.05.2010&#10;http://www.presentationload.com/">
              <a:extLst>
                <a:ext uri="{FF2B5EF4-FFF2-40B4-BE49-F238E27FC236}">
                  <a16:creationId xmlns:a16="http://schemas.microsoft.com/office/drawing/2014/main" id="{F9762580-EFB5-6FA5-433F-B29B2FA7F0A7}"/>
                </a:ext>
              </a:extLst>
            </p:cNvPr>
            <p:cNvSpPr>
              <a:spLocks/>
            </p:cNvSpPr>
            <p:nvPr/>
          </p:nvSpPr>
          <p:spPr bwMode="gray">
            <a:xfrm>
              <a:off x="8559681" y="3032348"/>
              <a:ext cx="177031" cy="201004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71" name="Bahrain" descr="© INSCALE GmbH, 05.05.2010&#10;http://www.presentationload.com/">
              <a:extLst>
                <a:ext uri="{FF2B5EF4-FFF2-40B4-BE49-F238E27FC236}">
                  <a16:creationId xmlns:a16="http://schemas.microsoft.com/office/drawing/2014/main" id="{30605478-66DC-1F03-6893-B237F7A6B23E}"/>
                </a:ext>
              </a:extLst>
            </p:cNvPr>
            <p:cNvSpPr>
              <a:spLocks/>
            </p:cNvSpPr>
            <p:nvPr/>
          </p:nvSpPr>
          <p:spPr bwMode="gray">
            <a:xfrm>
              <a:off x="7338905" y="3039725"/>
              <a:ext cx="12909" cy="25817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2697641 w 15"/>
                <a:gd name="T7" fmla="*/ 2147483647 h 28"/>
                <a:gd name="T8" fmla="*/ 813299296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72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8E6CF930-CC75-792F-EC43-F90C9F73A374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2896" y="1924060"/>
              <a:ext cx="269235" cy="175187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73" name="Azerbaijan" descr="© INSCALE GmbH, 05.05.2010&#10;http://www.presentationload.com/">
              <a:extLst>
                <a:ext uri="{FF2B5EF4-FFF2-40B4-BE49-F238E27FC236}">
                  <a16:creationId xmlns:a16="http://schemas.microsoft.com/office/drawing/2014/main" id="{0B55A317-4CD7-F401-A791-5F3C3068368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091801" y="2449622"/>
              <a:ext cx="169654" cy="136461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74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B2AECBE2-DA3E-9D85-7B76-2B0A54E8AA18}"/>
                </a:ext>
              </a:extLst>
            </p:cNvPr>
            <p:cNvSpPr>
              <a:spLocks/>
            </p:cNvSpPr>
            <p:nvPr/>
          </p:nvSpPr>
          <p:spPr bwMode="gray">
            <a:xfrm>
              <a:off x="6001953" y="2184075"/>
              <a:ext cx="215756" cy="95891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76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D626EAD3-C08A-7C13-5130-0F5DE23B62B2}"/>
                </a:ext>
              </a:extLst>
            </p:cNvPr>
            <p:cNvSpPr>
              <a:spLocks/>
            </p:cNvSpPr>
            <p:nvPr/>
          </p:nvSpPr>
          <p:spPr bwMode="gray">
            <a:xfrm>
              <a:off x="7043853" y="2469905"/>
              <a:ext cx="105113" cy="99579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79" name="Andorra" descr="© INSCALE GmbH, 05.05.2010&#10;http://www.presentationload.com/">
              <a:extLst>
                <a:ext uri="{FF2B5EF4-FFF2-40B4-BE49-F238E27FC236}">
                  <a16:creationId xmlns:a16="http://schemas.microsoft.com/office/drawing/2014/main" id="{50380918-D81E-9411-FCE8-7A89B4FA61FB}"/>
                </a:ext>
              </a:extLst>
            </p:cNvPr>
            <p:cNvSpPr>
              <a:spLocks/>
            </p:cNvSpPr>
            <p:nvPr/>
          </p:nvSpPr>
          <p:spPr bwMode="gray">
            <a:xfrm>
              <a:off x="5751160" y="2421961"/>
              <a:ext cx="14753" cy="7376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80" name="Al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7B858D42-F1E8-4DE9-85B2-C491775B20C6}"/>
                </a:ext>
              </a:extLst>
            </p:cNvPr>
            <p:cNvSpPr>
              <a:spLocks/>
            </p:cNvSpPr>
            <p:nvPr/>
          </p:nvSpPr>
          <p:spPr bwMode="gray">
            <a:xfrm>
              <a:off x="5382346" y="2628495"/>
              <a:ext cx="697061" cy="689681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81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1005A0B4-257C-90A3-E5D1-D431ED197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7786" y="2421958"/>
              <a:ext cx="68231" cy="116177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82" name="Afgha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FEC64880-3940-302A-01DF-94CBE4A4F107}"/>
                </a:ext>
              </a:extLst>
            </p:cNvPr>
            <p:cNvSpPr>
              <a:spLocks/>
            </p:cNvSpPr>
            <p:nvPr/>
          </p:nvSpPr>
          <p:spPr bwMode="gray">
            <a:xfrm>
              <a:off x="7615524" y="2576857"/>
              <a:ext cx="427825" cy="348529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40AA467-4AE5-F3EA-6247-550CABFD6F3D}"/>
              </a:ext>
            </a:extLst>
          </p:cNvPr>
          <p:cNvSpPr>
            <a:spLocks/>
          </p:cNvSpPr>
          <p:nvPr/>
        </p:nvSpPr>
        <p:spPr>
          <a:xfrm>
            <a:off x="744927" y="4595096"/>
            <a:ext cx="10912157" cy="1883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69042433-6715-529D-74C8-D95A81A4F7DE}"/>
              </a:ext>
            </a:extLst>
          </p:cNvPr>
          <p:cNvSpPr/>
          <p:nvPr/>
        </p:nvSpPr>
        <p:spPr>
          <a:xfrm>
            <a:off x="744927" y="1151441"/>
            <a:ext cx="997938" cy="5345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CD64CB99-6EA4-4EBD-7140-CEF6D684205D}"/>
              </a:ext>
            </a:extLst>
          </p:cNvPr>
          <p:cNvGrpSpPr/>
          <p:nvPr/>
        </p:nvGrpSpPr>
        <p:grpSpPr>
          <a:xfrm>
            <a:off x="785320" y="5799830"/>
            <a:ext cx="5436314" cy="728887"/>
            <a:chOff x="9908901" y="4565516"/>
            <a:chExt cx="5436314" cy="728887"/>
          </a:xfrm>
        </p:grpSpPr>
        <p:sp>
          <p:nvSpPr>
            <p:cNvPr id="263" name="Title 1">
              <a:extLst>
                <a:ext uri="{FF2B5EF4-FFF2-40B4-BE49-F238E27FC236}">
                  <a16:creationId xmlns:a16="http://schemas.microsoft.com/office/drawing/2014/main" id="{A160486B-2B93-3054-6C6F-B641A89158BB}"/>
                </a:ext>
              </a:extLst>
            </p:cNvPr>
            <p:cNvSpPr txBox="1">
              <a:spLocks/>
            </p:cNvSpPr>
            <p:nvPr/>
          </p:nvSpPr>
          <p:spPr>
            <a:xfrm>
              <a:off x="9908901" y="4742882"/>
              <a:ext cx="2087467" cy="4052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800" b="1" kern="1200">
                  <a:solidFill>
                    <a:schemeClr val="tx2"/>
                  </a:solidFill>
                  <a:latin typeface="Montserrat" pitchFamily="2" charset="77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800"/>
                <a:t>Total</a:t>
              </a:r>
              <a:endParaRPr lang="en-BE" sz="2800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36C73063-C6BC-728B-37CA-BC57F1BFC58C}"/>
                </a:ext>
              </a:extLst>
            </p:cNvPr>
            <p:cNvSpPr/>
            <p:nvPr/>
          </p:nvSpPr>
          <p:spPr>
            <a:xfrm>
              <a:off x="11539377" y="4565516"/>
              <a:ext cx="1937686" cy="7288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8A33282C-0FD5-8BF4-EBAF-B41CC8A511CD}"/>
                </a:ext>
              </a:extLst>
            </p:cNvPr>
            <p:cNvSpPr/>
            <p:nvPr/>
          </p:nvSpPr>
          <p:spPr>
            <a:xfrm>
              <a:off x="13592198" y="4659696"/>
              <a:ext cx="1595216" cy="6000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Title 1">
              <a:extLst>
                <a:ext uri="{FF2B5EF4-FFF2-40B4-BE49-F238E27FC236}">
                  <a16:creationId xmlns:a16="http://schemas.microsoft.com/office/drawing/2014/main" id="{9E9A0456-A6B4-9BB2-E447-DCE414813034}"/>
                </a:ext>
              </a:extLst>
            </p:cNvPr>
            <p:cNvSpPr txBox="1">
              <a:spLocks/>
            </p:cNvSpPr>
            <p:nvPr/>
          </p:nvSpPr>
          <p:spPr>
            <a:xfrm>
              <a:off x="11530767" y="4600559"/>
              <a:ext cx="1937686" cy="61691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800" b="1" kern="1200">
                  <a:solidFill>
                    <a:schemeClr val="tx2"/>
                  </a:solidFill>
                  <a:latin typeface="Montserrat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1400">
                  <a:solidFill>
                    <a:schemeClr val="tx1"/>
                  </a:solidFill>
                </a:rPr>
                <a:t>2025</a:t>
              </a:r>
            </a:p>
            <a:p>
              <a:pPr algn="ctr">
                <a:lnSpc>
                  <a:spcPct val="100000"/>
                </a:lnSpc>
              </a:pPr>
              <a:r>
                <a:rPr lang="en-GB" sz="1400" b="0">
                  <a:solidFill>
                    <a:schemeClr val="tx1"/>
                  </a:solidFill>
                </a:rPr>
                <a:t>261 MAP</a:t>
              </a:r>
              <a:endParaRPr lang="en-BE" sz="1400" b="0">
                <a:solidFill>
                  <a:schemeClr val="tx1"/>
                </a:solidFill>
              </a:endParaRPr>
            </a:p>
          </p:txBody>
        </p:sp>
        <p:sp>
          <p:nvSpPr>
            <p:cNvPr id="267" name="Title 1">
              <a:extLst>
                <a:ext uri="{FF2B5EF4-FFF2-40B4-BE49-F238E27FC236}">
                  <a16:creationId xmlns:a16="http://schemas.microsoft.com/office/drawing/2014/main" id="{8F3FC16F-48BE-1C4F-5D85-699037C25492}"/>
                </a:ext>
              </a:extLst>
            </p:cNvPr>
            <p:cNvSpPr txBox="1">
              <a:spLocks/>
            </p:cNvSpPr>
            <p:nvPr/>
          </p:nvSpPr>
          <p:spPr>
            <a:xfrm>
              <a:off x="13407529" y="4633179"/>
              <a:ext cx="1937686" cy="61691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800" b="1" kern="1200">
                  <a:solidFill>
                    <a:schemeClr val="tx2"/>
                  </a:solidFill>
                  <a:latin typeface="Montserrat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1400">
                  <a:solidFill>
                    <a:schemeClr val="tx1"/>
                  </a:solidFill>
                </a:rPr>
                <a:t>2015</a:t>
              </a:r>
            </a:p>
            <a:p>
              <a:pPr algn="ctr">
                <a:lnSpc>
                  <a:spcPct val="100000"/>
                </a:lnSpc>
              </a:pPr>
              <a:r>
                <a:rPr lang="en-GB" sz="1400" b="0">
                  <a:solidFill>
                    <a:schemeClr val="tx1"/>
                  </a:solidFill>
                </a:rPr>
                <a:t>164 MAP</a:t>
              </a:r>
              <a:endParaRPr lang="en-BE" sz="1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AC898F77-EEC0-D5B9-2462-F58B3CB09F80}"/>
              </a:ext>
            </a:extLst>
          </p:cNvPr>
          <p:cNvGrpSpPr/>
          <p:nvPr/>
        </p:nvGrpSpPr>
        <p:grpSpPr>
          <a:xfrm>
            <a:off x="2414213" y="4689316"/>
            <a:ext cx="941358" cy="797654"/>
            <a:chOff x="4663136" y="4535021"/>
            <a:chExt cx="941358" cy="1035027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E1694CF5-C185-23D6-2582-3E1C4646C504}"/>
                </a:ext>
              </a:extLst>
            </p:cNvPr>
            <p:cNvSpPr txBox="1"/>
            <p:nvPr/>
          </p:nvSpPr>
          <p:spPr>
            <a:xfrm>
              <a:off x="4663137" y="4535021"/>
              <a:ext cx="938791" cy="72984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GB" sz="900" b="1">
                  <a:latin typeface="Montserrat" panose="00000500000000000000" pitchFamily="2" charset="0"/>
                </a:rPr>
                <a:t>Turkey</a:t>
              </a:r>
            </a:p>
            <a:p>
              <a:pPr algn="ctr"/>
              <a:r>
                <a:rPr lang="en-GB" sz="900">
                  <a:latin typeface="Montserrat" panose="00000500000000000000" pitchFamily="2" charset="0"/>
                </a:rPr>
                <a:t>PAX volume</a:t>
              </a:r>
            </a:p>
            <a:p>
              <a:pPr algn="ctr"/>
              <a:r>
                <a:rPr lang="en-GB" sz="900">
                  <a:latin typeface="Montserrat" panose="00000500000000000000" pitchFamily="2" charset="0"/>
                </a:rPr>
                <a:t>2025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5563A0DB-FD07-EBDF-655F-E6297DCEF5AA}"/>
                </a:ext>
              </a:extLst>
            </p:cNvPr>
            <p:cNvSpPr/>
            <p:nvPr/>
          </p:nvSpPr>
          <p:spPr>
            <a:xfrm>
              <a:off x="4663136" y="5262270"/>
              <a:ext cx="941358" cy="3077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>
                  <a:solidFill>
                    <a:schemeClr val="bg1"/>
                  </a:solidFill>
                  <a:latin typeface="Montserrat" panose="00000500000000000000" pitchFamily="2" charset="0"/>
                </a:rPr>
                <a:t>182.3 MAP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FDB0609-9076-347E-D164-9993F550BACF}"/>
              </a:ext>
            </a:extLst>
          </p:cNvPr>
          <p:cNvGrpSpPr/>
          <p:nvPr/>
        </p:nvGrpSpPr>
        <p:grpSpPr>
          <a:xfrm>
            <a:off x="3454936" y="4689316"/>
            <a:ext cx="938792" cy="797654"/>
            <a:chOff x="4663136" y="4535021"/>
            <a:chExt cx="938792" cy="103502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8E8CEC-47B1-2BF5-AB76-243B60C18B96}"/>
                </a:ext>
              </a:extLst>
            </p:cNvPr>
            <p:cNvSpPr txBox="1"/>
            <p:nvPr/>
          </p:nvSpPr>
          <p:spPr>
            <a:xfrm>
              <a:off x="4663138" y="4535021"/>
              <a:ext cx="938790" cy="72984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GB" sz="900" b="1">
                  <a:latin typeface="Montserrat" panose="00000500000000000000" pitchFamily="2" charset="0"/>
                </a:rPr>
                <a:t>Cyprus</a:t>
              </a:r>
            </a:p>
            <a:p>
              <a:pPr algn="ctr"/>
              <a:r>
                <a:rPr lang="en-GB" sz="900">
                  <a:latin typeface="Montserrat" panose="00000500000000000000" pitchFamily="2" charset="0"/>
                </a:rPr>
                <a:t>PAX volume</a:t>
              </a:r>
            </a:p>
            <a:p>
              <a:pPr algn="ctr"/>
              <a:r>
                <a:rPr lang="en-GB" sz="900">
                  <a:latin typeface="Montserrat" panose="00000500000000000000" pitchFamily="2" charset="0"/>
                </a:rPr>
                <a:t>2025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CAF30A-8A55-F751-EE11-D36D42CE43B4}"/>
                </a:ext>
              </a:extLst>
            </p:cNvPr>
            <p:cNvSpPr/>
            <p:nvPr/>
          </p:nvSpPr>
          <p:spPr>
            <a:xfrm>
              <a:off x="4663136" y="5262270"/>
              <a:ext cx="938791" cy="3077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>
                  <a:solidFill>
                    <a:schemeClr val="bg1"/>
                  </a:solidFill>
                  <a:latin typeface="Montserrat" panose="00000500000000000000" pitchFamily="2" charset="0"/>
                </a:rPr>
                <a:t>17.7 MAP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021965-3752-C554-770F-D9C1333C018E}"/>
              </a:ext>
            </a:extLst>
          </p:cNvPr>
          <p:cNvGrpSpPr/>
          <p:nvPr/>
        </p:nvGrpSpPr>
        <p:grpSpPr>
          <a:xfrm>
            <a:off x="4493093" y="4689315"/>
            <a:ext cx="938792" cy="797654"/>
            <a:chOff x="4663136" y="4535021"/>
            <a:chExt cx="938792" cy="10350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A08266-C353-F556-59A4-680971896562}"/>
                </a:ext>
              </a:extLst>
            </p:cNvPr>
            <p:cNvSpPr txBox="1"/>
            <p:nvPr/>
          </p:nvSpPr>
          <p:spPr>
            <a:xfrm>
              <a:off x="4663138" y="4535021"/>
              <a:ext cx="938790" cy="72984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GB" sz="900" b="1">
                  <a:latin typeface="Montserrat" panose="00000500000000000000" pitchFamily="2" charset="0"/>
                </a:rPr>
                <a:t>Kazakhstan</a:t>
              </a:r>
            </a:p>
            <a:p>
              <a:pPr algn="ctr"/>
              <a:r>
                <a:rPr lang="en-GB" sz="900">
                  <a:latin typeface="Montserrat" panose="00000500000000000000" pitchFamily="2" charset="0"/>
                </a:rPr>
                <a:t>PAX volume</a:t>
              </a:r>
            </a:p>
            <a:p>
              <a:pPr algn="ctr"/>
              <a:r>
                <a:rPr lang="en-GB" sz="900">
                  <a:latin typeface="Montserrat" panose="00000500000000000000" pitchFamily="2" charset="0"/>
                </a:rPr>
                <a:t>2025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3AE3565-F65F-F57B-265B-BAA1C19623B6}"/>
                </a:ext>
              </a:extLst>
            </p:cNvPr>
            <p:cNvSpPr/>
            <p:nvPr/>
          </p:nvSpPr>
          <p:spPr>
            <a:xfrm>
              <a:off x="4663136" y="5262270"/>
              <a:ext cx="938791" cy="3077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>
                  <a:solidFill>
                    <a:schemeClr val="bg1"/>
                  </a:solidFill>
                  <a:latin typeface="Montserrat" panose="00000500000000000000" pitchFamily="2" charset="0"/>
                </a:rPr>
                <a:t>17.7 MAP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80DE8C-7022-3F1C-DE48-8DA3C4FF553E}"/>
              </a:ext>
            </a:extLst>
          </p:cNvPr>
          <p:cNvGrpSpPr/>
          <p:nvPr/>
        </p:nvGrpSpPr>
        <p:grpSpPr>
          <a:xfrm>
            <a:off x="5531250" y="4689069"/>
            <a:ext cx="938792" cy="797654"/>
            <a:chOff x="4663136" y="4535021"/>
            <a:chExt cx="938792" cy="103502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1B8CD6-8DE6-C30F-34A2-E243CCA94C11}"/>
                </a:ext>
              </a:extLst>
            </p:cNvPr>
            <p:cNvSpPr txBox="1"/>
            <p:nvPr/>
          </p:nvSpPr>
          <p:spPr>
            <a:xfrm>
              <a:off x="4663138" y="4535021"/>
              <a:ext cx="938790" cy="72984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GB" sz="900" b="1">
                  <a:latin typeface="Montserrat" panose="00000500000000000000" pitchFamily="2" charset="0"/>
                </a:rPr>
                <a:t>Croatia</a:t>
              </a:r>
            </a:p>
            <a:p>
              <a:pPr algn="ctr"/>
              <a:r>
                <a:rPr lang="en-GB" sz="900">
                  <a:latin typeface="Montserrat" panose="00000500000000000000" pitchFamily="2" charset="0"/>
                </a:rPr>
                <a:t>PAX volume</a:t>
              </a:r>
            </a:p>
            <a:p>
              <a:pPr algn="ctr"/>
              <a:r>
                <a:rPr lang="en-GB" sz="900">
                  <a:latin typeface="Montserrat" panose="00000500000000000000" pitchFamily="2" charset="0"/>
                </a:rPr>
                <a:t>2025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7B060C3-3EEF-BE45-9607-6829FACC5DDF}"/>
                </a:ext>
              </a:extLst>
            </p:cNvPr>
            <p:cNvSpPr/>
            <p:nvPr/>
          </p:nvSpPr>
          <p:spPr>
            <a:xfrm>
              <a:off x="4663136" y="5262270"/>
              <a:ext cx="938791" cy="3077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>
                  <a:solidFill>
                    <a:schemeClr val="bg1"/>
                  </a:solidFill>
                  <a:latin typeface="Montserrat" panose="00000500000000000000" pitchFamily="2" charset="0"/>
                </a:rPr>
                <a:t>13.6 MAP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0E84B80-8860-382B-E16D-0B0A670B589A}"/>
              </a:ext>
            </a:extLst>
          </p:cNvPr>
          <p:cNvGrpSpPr/>
          <p:nvPr/>
        </p:nvGrpSpPr>
        <p:grpSpPr>
          <a:xfrm>
            <a:off x="6569407" y="4689069"/>
            <a:ext cx="938792" cy="797654"/>
            <a:chOff x="4663136" y="4535021"/>
            <a:chExt cx="938792" cy="103502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0A13C33-C58A-1755-348C-4A9B07FAB380}"/>
                </a:ext>
              </a:extLst>
            </p:cNvPr>
            <p:cNvSpPr txBox="1"/>
            <p:nvPr/>
          </p:nvSpPr>
          <p:spPr>
            <a:xfrm>
              <a:off x="4663138" y="4535021"/>
              <a:ext cx="938790" cy="72984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GB" sz="900" b="1">
                  <a:latin typeface="Montserrat" panose="00000500000000000000" pitchFamily="2" charset="0"/>
                </a:rPr>
                <a:t>Bulgaria</a:t>
              </a:r>
            </a:p>
            <a:p>
              <a:pPr algn="ctr"/>
              <a:r>
                <a:rPr lang="en-GB" sz="900">
                  <a:latin typeface="Montserrat" panose="00000500000000000000" pitchFamily="2" charset="0"/>
                </a:rPr>
                <a:t>PAX volume</a:t>
              </a:r>
            </a:p>
            <a:p>
              <a:pPr algn="ctr"/>
              <a:r>
                <a:rPr lang="en-GB" sz="900">
                  <a:latin typeface="Montserrat" panose="00000500000000000000" pitchFamily="2" charset="0"/>
                </a:rPr>
                <a:t>2025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4ADBD22-F34F-8A4C-A656-FFC73D7C6581}"/>
                </a:ext>
              </a:extLst>
            </p:cNvPr>
            <p:cNvSpPr/>
            <p:nvPr/>
          </p:nvSpPr>
          <p:spPr>
            <a:xfrm>
              <a:off x="4663136" y="5262270"/>
              <a:ext cx="938791" cy="3077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>
                  <a:solidFill>
                    <a:schemeClr val="bg1"/>
                  </a:solidFill>
                  <a:latin typeface="Montserrat" panose="00000500000000000000" pitchFamily="2" charset="0"/>
                </a:rPr>
                <a:t>11.9 MAP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2F2723D-F21F-5AC2-07B1-D6317E697664}"/>
              </a:ext>
            </a:extLst>
          </p:cNvPr>
          <p:cNvGrpSpPr/>
          <p:nvPr/>
        </p:nvGrpSpPr>
        <p:grpSpPr>
          <a:xfrm>
            <a:off x="7607564" y="4689069"/>
            <a:ext cx="938792" cy="797654"/>
            <a:chOff x="4663136" y="4535021"/>
            <a:chExt cx="938792" cy="103502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AD6A3A7-FD93-8F33-44C1-89223F69FFB3}"/>
                </a:ext>
              </a:extLst>
            </p:cNvPr>
            <p:cNvSpPr txBox="1"/>
            <p:nvPr/>
          </p:nvSpPr>
          <p:spPr>
            <a:xfrm>
              <a:off x="4663138" y="4535021"/>
              <a:ext cx="938790" cy="72984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GB" sz="900" b="1">
                  <a:latin typeface="Montserrat" panose="00000500000000000000" pitchFamily="2" charset="0"/>
                </a:rPr>
                <a:t>Georgia</a:t>
              </a:r>
            </a:p>
            <a:p>
              <a:pPr algn="ctr"/>
              <a:r>
                <a:rPr lang="en-GB" sz="900">
                  <a:latin typeface="Montserrat" panose="00000500000000000000" pitchFamily="2" charset="0"/>
                </a:rPr>
                <a:t>PAX volume</a:t>
              </a:r>
            </a:p>
            <a:p>
              <a:pPr algn="ctr"/>
              <a:r>
                <a:rPr lang="en-GB" sz="900">
                  <a:latin typeface="Montserrat" panose="00000500000000000000" pitchFamily="2" charset="0"/>
                </a:rPr>
                <a:t>2025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DEDD65F-5902-2F99-C1EE-BB0766D1A695}"/>
                </a:ext>
              </a:extLst>
            </p:cNvPr>
            <p:cNvSpPr/>
            <p:nvPr/>
          </p:nvSpPr>
          <p:spPr>
            <a:xfrm>
              <a:off x="4663136" y="5262270"/>
              <a:ext cx="938791" cy="3077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>
                  <a:solidFill>
                    <a:schemeClr val="bg1"/>
                  </a:solidFill>
                  <a:latin typeface="Montserrat" panose="00000500000000000000" pitchFamily="2" charset="0"/>
                </a:rPr>
                <a:t>7.6 MAP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8EB3E1D-8308-FB00-EDB6-28274013E3F5}"/>
              </a:ext>
            </a:extLst>
          </p:cNvPr>
          <p:cNvGrpSpPr/>
          <p:nvPr/>
        </p:nvGrpSpPr>
        <p:grpSpPr>
          <a:xfrm>
            <a:off x="8645721" y="4689674"/>
            <a:ext cx="938792" cy="797654"/>
            <a:chOff x="4663136" y="4535021"/>
            <a:chExt cx="938792" cy="103502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DDC43CD-366A-06D8-9E55-7E00EABDC36C}"/>
                </a:ext>
              </a:extLst>
            </p:cNvPr>
            <p:cNvSpPr txBox="1"/>
            <p:nvPr/>
          </p:nvSpPr>
          <p:spPr>
            <a:xfrm>
              <a:off x="4663138" y="4535021"/>
              <a:ext cx="938790" cy="72984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GB" sz="900" b="1">
                  <a:latin typeface="Montserrat" panose="00000500000000000000" pitchFamily="2" charset="0"/>
                </a:rPr>
                <a:t>Azerbaijan</a:t>
              </a:r>
            </a:p>
            <a:p>
              <a:pPr algn="ctr"/>
              <a:r>
                <a:rPr lang="en-GB" sz="900">
                  <a:latin typeface="Montserrat" panose="00000500000000000000" pitchFamily="2" charset="0"/>
                </a:rPr>
                <a:t>PAX volume</a:t>
              </a:r>
            </a:p>
            <a:p>
              <a:pPr algn="ctr"/>
              <a:r>
                <a:rPr lang="en-GB" sz="900">
                  <a:latin typeface="Montserrat" panose="00000500000000000000" pitchFamily="2" charset="0"/>
                </a:rPr>
                <a:t>2025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C78D3C3-3FA3-B2A3-49DA-86C0C523EEE2}"/>
                </a:ext>
              </a:extLst>
            </p:cNvPr>
            <p:cNvSpPr/>
            <p:nvPr/>
          </p:nvSpPr>
          <p:spPr>
            <a:xfrm>
              <a:off x="4663136" y="5262270"/>
              <a:ext cx="938791" cy="3077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>
                  <a:solidFill>
                    <a:schemeClr val="bg1"/>
                  </a:solidFill>
                  <a:latin typeface="Montserrat" panose="00000500000000000000" pitchFamily="2" charset="0"/>
                </a:rPr>
                <a:t>7.0 MAP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C34D5D6-0D58-8B79-A3B8-50086BFCCD05}"/>
              </a:ext>
            </a:extLst>
          </p:cNvPr>
          <p:cNvGrpSpPr/>
          <p:nvPr/>
        </p:nvGrpSpPr>
        <p:grpSpPr>
          <a:xfrm>
            <a:off x="9683876" y="4689069"/>
            <a:ext cx="938792" cy="797654"/>
            <a:chOff x="4663136" y="4535021"/>
            <a:chExt cx="938792" cy="103502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FDAA61C-4DF8-F658-7B82-CB256586DEC2}"/>
                </a:ext>
              </a:extLst>
            </p:cNvPr>
            <p:cNvSpPr txBox="1"/>
            <p:nvPr/>
          </p:nvSpPr>
          <p:spPr>
            <a:xfrm>
              <a:off x="4663138" y="4535021"/>
              <a:ext cx="938790" cy="72984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GB" sz="900" b="1">
                  <a:latin typeface="Montserrat" panose="00000500000000000000" pitchFamily="2" charset="0"/>
                </a:rPr>
                <a:t>Macedonia</a:t>
              </a:r>
            </a:p>
            <a:p>
              <a:pPr algn="ctr"/>
              <a:r>
                <a:rPr lang="en-GB" sz="900">
                  <a:latin typeface="Montserrat" panose="00000500000000000000" pitchFamily="2" charset="0"/>
                </a:rPr>
                <a:t>PAX volume</a:t>
              </a:r>
            </a:p>
            <a:p>
              <a:pPr algn="ctr"/>
              <a:r>
                <a:rPr lang="en-GB" sz="900">
                  <a:latin typeface="Montserrat" panose="00000500000000000000" pitchFamily="2" charset="0"/>
                </a:rPr>
                <a:t>2025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93FCCB2-BE14-D5DB-AEB0-2B4E66D31CAC}"/>
                </a:ext>
              </a:extLst>
            </p:cNvPr>
            <p:cNvSpPr/>
            <p:nvPr/>
          </p:nvSpPr>
          <p:spPr>
            <a:xfrm>
              <a:off x="4663136" y="5262270"/>
              <a:ext cx="938791" cy="3077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>
                  <a:solidFill>
                    <a:schemeClr val="bg1"/>
                  </a:solidFill>
                  <a:latin typeface="Montserrat" panose="00000500000000000000" pitchFamily="2" charset="0"/>
                </a:rPr>
                <a:t>3.3 MAP</a:t>
              </a:r>
            </a:p>
          </p:txBody>
        </p: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39D3C37A-B8B6-F6F8-BB47-89E7E7BCF745}"/>
              </a:ext>
            </a:extLst>
          </p:cNvPr>
          <p:cNvSpPr/>
          <p:nvPr/>
        </p:nvSpPr>
        <p:spPr>
          <a:xfrm>
            <a:off x="1361163" y="1025013"/>
            <a:ext cx="2078880" cy="15461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FA2FF4D-A7EC-FF1A-B8DE-52016C8932B9}"/>
              </a:ext>
            </a:extLst>
          </p:cNvPr>
          <p:cNvSpPr/>
          <p:nvPr/>
        </p:nvSpPr>
        <p:spPr>
          <a:xfrm>
            <a:off x="1190452" y="1129420"/>
            <a:ext cx="257347" cy="2573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2856594-8C26-C98F-4532-CB2EA415411F}"/>
              </a:ext>
            </a:extLst>
          </p:cNvPr>
          <p:cNvSpPr txBox="1"/>
          <p:nvPr/>
        </p:nvSpPr>
        <p:spPr>
          <a:xfrm>
            <a:off x="1410376" y="1104204"/>
            <a:ext cx="329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Montserrat" panose="00000500000000000000" pitchFamily="2" charset="0"/>
              </a:rPr>
              <a:t>Location of active panellists 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210EC73-A9AE-5486-224A-2CA6EA9A29CC}"/>
              </a:ext>
            </a:extLst>
          </p:cNvPr>
          <p:cNvSpPr/>
          <p:nvPr/>
        </p:nvSpPr>
        <p:spPr>
          <a:xfrm>
            <a:off x="1243896" y="2393019"/>
            <a:ext cx="1170317" cy="65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2"/>
                </a:solidFill>
                <a:latin typeface="Montserrat" panose="00000500000000000000" pitchFamily="2" charset="0"/>
              </a:rPr>
              <a:t>Passenger growth</a:t>
            </a:r>
          </a:p>
          <a:p>
            <a:pPr algn="ctr"/>
            <a:r>
              <a:rPr lang="en-GB" sz="1400">
                <a:solidFill>
                  <a:schemeClr val="tx2"/>
                </a:solidFill>
                <a:latin typeface="Montserrat" panose="00000500000000000000" pitchFamily="2" charset="0"/>
              </a:rPr>
              <a:t>CAGR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0AD138A-5E78-E114-BC16-D5E5F8AA5DBE}"/>
              </a:ext>
            </a:extLst>
          </p:cNvPr>
          <p:cNvSpPr/>
          <p:nvPr/>
        </p:nvSpPr>
        <p:spPr>
          <a:xfrm>
            <a:off x="1073955" y="1833604"/>
            <a:ext cx="1559964" cy="645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tx2"/>
                </a:solidFill>
                <a:latin typeface="Montserrat" panose="00000500000000000000" pitchFamily="2" charset="0"/>
              </a:rPr>
              <a:t>4.7%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D5C362C-C93C-2C56-EE1F-E416F961760E}"/>
              </a:ext>
            </a:extLst>
          </p:cNvPr>
          <p:cNvSpPr txBox="1"/>
          <p:nvPr/>
        </p:nvSpPr>
        <p:spPr>
          <a:xfrm>
            <a:off x="4784313" y="3706468"/>
            <a:ext cx="664362" cy="227398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GB" sz="700" b="1" dirty="0">
                <a:latin typeface="Montserrat" panose="00000500000000000000" pitchFamily="2" charset="0"/>
              </a:rPr>
              <a:t>Turkey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A147543-EBA8-C062-44E4-6EC4FF5E184E}"/>
              </a:ext>
            </a:extLst>
          </p:cNvPr>
          <p:cNvSpPr txBox="1"/>
          <p:nvPr/>
        </p:nvSpPr>
        <p:spPr>
          <a:xfrm>
            <a:off x="6221634" y="3101376"/>
            <a:ext cx="788765" cy="227398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GB" sz="700" b="1" dirty="0">
                <a:latin typeface="Montserrat" panose="00000500000000000000" pitchFamily="2" charset="0"/>
              </a:rPr>
              <a:t>Kazakhstan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658446A-D053-FE29-B664-9D5C3EC39B5B}"/>
              </a:ext>
            </a:extLst>
          </p:cNvPr>
          <p:cNvSpPr txBox="1"/>
          <p:nvPr/>
        </p:nvSpPr>
        <p:spPr>
          <a:xfrm>
            <a:off x="3894424" y="3257188"/>
            <a:ext cx="788765" cy="227398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GB" sz="700" b="1">
                <a:latin typeface="Montserrat" panose="00000500000000000000" pitchFamily="2" charset="0"/>
              </a:rPr>
              <a:t>Croatia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2B1A61E-634A-BEFC-E9C7-D51A1FB0BF28}"/>
              </a:ext>
            </a:extLst>
          </p:cNvPr>
          <p:cNvSpPr txBox="1"/>
          <p:nvPr/>
        </p:nvSpPr>
        <p:spPr>
          <a:xfrm>
            <a:off x="4943748" y="3423236"/>
            <a:ext cx="664362" cy="227398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GB" sz="700" b="1" dirty="0">
                <a:latin typeface="Montserrat" panose="00000500000000000000" pitchFamily="2" charset="0"/>
              </a:rPr>
              <a:t>Georgia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62C1F4E-E249-1005-7D84-D1E33490095B}"/>
              </a:ext>
            </a:extLst>
          </p:cNvPr>
          <p:cNvSpPr txBox="1"/>
          <p:nvPr/>
        </p:nvSpPr>
        <p:spPr>
          <a:xfrm>
            <a:off x="5616351" y="3642925"/>
            <a:ext cx="709022" cy="227398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GB" sz="700" b="1">
                <a:latin typeface="Montserrat" panose="00000500000000000000" pitchFamily="2" charset="0"/>
              </a:rPr>
              <a:t>Azerbaijan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29D17F3-3B37-AF09-4897-D19B42ED9DB7}"/>
              </a:ext>
            </a:extLst>
          </p:cNvPr>
          <p:cNvSpPr txBox="1"/>
          <p:nvPr/>
        </p:nvSpPr>
        <p:spPr>
          <a:xfrm>
            <a:off x="3666402" y="3580447"/>
            <a:ext cx="840305" cy="122573"/>
          </a:xfrm>
          <a:prstGeom prst="rect">
            <a:avLst/>
          </a:prstGeom>
          <a:noFill/>
        </p:spPr>
        <p:txBody>
          <a:bodyPr wrap="square" lIns="0" tIns="0" bIns="0" rtlCol="0" anchor="ctr">
            <a:normAutofit/>
          </a:bodyPr>
          <a:lstStyle/>
          <a:p>
            <a:pPr algn="ctr"/>
            <a:r>
              <a:rPr lang="en-GB" sz="700" b="1" dirty="0">
                <a:latin typeface="Montserrat" panose="00000500000000000000" pitchFamily="2" charset="0"/>
              </a:rPr>
              <a:t>Macedonia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5F65D04-8481-287A-87A7-97E3B075EAA5}"/>
              </a:ext>
            </a:extLst>
          </p:cNvPr>
          <p:cNvGrpSpPr/>
          <p:nvPr/>
        </p:nvGrpSpPr>
        <p:grpSpPr>
          <a:xfrm>
            <a:off x="4318561" y="3607735"/>
            <a:ext cx="61880" cy="87360"/>
            <a:chOff x="3693319" y="4133635"/>
            <a:chExt cx="249412" cy="352110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C365A427-6307-C296-843F-02A493EDC8F0}"/>
                </a:ext>
              </a:extLst>
            </p:cNvPr>
            <p:cNvSpPr/>
            <p:nvPr/>
          </p:nvSpPr>
          <p:spPr>
            <a:xfrm>
              <a:off x="3721584" y="4169569"/>
              <a:ext cx="192881" cy="192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2" name="Graphic 151">
              <a:extLst>
                <a:ext uri="{FF2B5EF4-FFF2-40B4-BE49-F238E27FC236}">
                  <a16:creationId xmlns:a16="http://schemas.microsoft.com/office/drawing/2014/main" id="{62A82406-F7DA-ED9D-437A-13653A35833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93319" y="4133635"/>
              <a:ext cx="249412" cy="352110"/>
            </a:xfrm>
            <a:prstGeom prst="rect">
              <a:avLst/>
            </a:prstGeom>
          </p:spPr>
        </p:pic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226CECD-1415-7BE1-F8BC-853A8C7002C0}"/>
              </a:ext>
            </a:extLst>
          </p:cNvPr>
          <p:cNvGrpSpPr/>
          <p:nvPr/>
        </p:nvGrpSpPr>
        <p:grpSpPr>
          <a:xfrm>
            <a:off x="4049111" y="3324049"/>
            <a:ext cx="61880" cy="87360"/>
            <a:chOff x="3693319" y="4133635"/>
            <a:chExt cx="249412" cy="352110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7DEE0098-D372-A3D2-194E-80678415BE2B}"/>
                </a:ext>
              </a:extLst>
            </p:cNvPr>
            <p:cNvSpPr/>
            <p:nvPr/>
          </p:nvSpPr>
          <p:spPr>
            <a:xfrm>
              <a:off x="3721584" y="4169569"/>
              <a:ext cx="192881" cy="192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5" name="Graphic 164">
              <a:extLst>
                <a:ext uri="{FF2B5EF4-FFF2-40B4-BE49-F238E27FC236}">
                  <a16:creationId xmlns:a16="http://schemas.microsoft.com/office/drawing/2014/main" id="{3808D29C-F013-3CD6-5E2E-6B323EA5EBE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93319" y="4133635"/>
              <a:ext cx="249412" cy="352110"/>
            </a:xfrm>
            <a:prstGeom prst="rect">
              <a:avLst/>
            </a:prstGeom>
          </p:spPr>
        </p:pic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5B91D69-81D8-6F5E-6911-BD852298EA0B}"/>
              </a:ext>
            </a:extLst>
          </p:cNvPr>
          <p:cNvGrpSpPr/>
          <p:nvPr/>
        </p:nvGrpSpPr>
        <p:grpSpPr>
          <a:xfrm>
            <a:off x="4960950" y="4014055"/>
            <a:ext cx="61880" cy="87360"/>
            <a:chOff x="3693319" y="4133635"/>
            <a:chExt cx="249412" cy="352110"/>
          </a:xfrm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72712B4B-2E00-D23D-5B45-F38A20129F76}"/>
                </a:ext>
              </a:extLst>
            </p:cNvPr>
            <p:cNvSpPr/>
            <p:nvPr/>
          </p:nvSpPr>
          <p:spPr>
            <a:xfrm>
              <a:off x="3721584" y="4169569"/>
              <a:ext cx="192881" cy="192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38DD8B10-DCBB-6B4C-AF72-DE6FD09EF07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93319" y="4133635"/>
              <a:ext cx="249412" cy="352110"/>
            </a:xfrm>
            <a:prstGeom prst="rect">
              <a:avLst/>
            </a:prstGeom>
          </p:spPr>
        </p:pic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A26A1AD8-97F7-8C24-CDD9-60960E0C5BC1}"/>
              </a:ext>
            </a:extLst>
          </p:cNvPr>
          <p:cNvGrpSpPr/>
          <p:nvPr/>
        </p:nvGrpSpPr>
        <p:grpSpPr>
          <a:xfrm>
            <a:off x="4875474" y="3783300"/>
            <a:ext cx="61880" cy="87360"/>
            <a:chOff x="3693319" y="4133635"/>
            <a:chExt cx="249412" cy="352110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62C428E-366B-A00F-A79E-991595ED8614}"/>
                </a:ext>
              </a:extLst>
            </p:cNvPr>
            <p:cNvSpPr/>
            <p:nvPr/>
          </p:nvSpPr>
          <p:spPr>
            <a:xfrm>
              <a:off x="3721584" y="4169569"/>
              <a:ext cx="192881" cy="192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9" name="Graphic 188">
              <a:extLst>
                <a:ext uri="{FF2B5EF4-FFF2-40B4-BE49-F238E27FC236}">
                  <a16:creationId xmlns:a16="http://schemas.microsoft.com/office/drawing/2014/main" id="{91F02838-B857-9D81-43CC-41273370384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93319" y="4133635"/>
              <a:ext cx="249412" cy="352110"/>
            </a:xfrm>
            <a:prstGeom prst="rect">
              <a:avLst/>
            </a:prstGeom>
          </p:spPr>
        </p:pic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501287F8-9CB2-CDC6-361B-06E62C348D26}"/>
              </a:ext>
            </a:extLst>
          </p:cNvPr>
          <p:cNvGrpSpPr/>
          <p:nvPr/>
        </p:nvGrpSpPr>
        <p:grpSpPr>
          <a:xfrm>
            <a:off x="5443552" y="3567202"/>
            <a:ext cx="61880" cy="87360"/>
            <a:chOff x="3693319" y="4133635"/>
            <a:chExt cx="249412" cy="352110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5381463C-80C2-0666-8434-1E7353977A2C}"/>
                </a:ext>
              </a:extLst>
            </p:cNvPr>
            <p:cNvSpPr/>
            <p:nvPr/>
          </p:nvSpPr>
          <p:spPr>
            <a:xfrm>
              <a:off x="3721584" y="4169569"/>
              <a:ext cx="192881" cy="192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4" name="Graphic 193">
              <a:extLst>
                <a:ext uri="{FF2B5EF4-FFF2-40B4-BE49-F238E27FC236}">
                  <a16:creationId xmlns:a16="http://schemas.microsoft.com/office/drawing/2014/main" id="{6C8B9153-DB95-CFF8-4604-D9DFD336CB8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93319" y="4133635"/>
              <a:ext cx="249412" cy="352110"/>
            </a:xfrm>
            <a:prstGeom prst="rect">
              <a:avLst/>
            </a:prstGeom>
          </p:spPr>
        </p:pic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868BF35-0AD8-3425-E23D-89BFDEF13B40}"/>
              </a:ext>
            </a:extLst>
          </p:cNvPr>
          <p:cNvGrpSpPr/>
          <p:nvPr/>
        </p:nvGrpSpPr>
        <p:grpSpPr>
          <a:xfrm>
            <a:off x="5647867" y="3706464"/>
            <a:ext cx="61880" cy="87360"/>
            <a:chOff x="3693319" y="4133635"/>
            <a:chExt cx="249412" cy="352110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EE726125-E5BC-71E0-8413-5FA51932FC0F}"/>
                </a:ext>
              </a:extLst>
            </p:cNvPr>
            <p:cNvSpPr/>
            <p:nvPr/>
          </p:nvSpPr>
          <p:spPr>
            <a:xfrm>
              <a:off x="3721584" y="4169569"/>
              <a:ext cx="192881" cy="192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7" name="Graphic 196">
              <a:extLst>
                <a:ext uri="{FF2B5EF4-FFF2-40B4-BE49-F238E27FC236}">
                  <a16:creationId xmlns:a16="http://schemas.microsoft.com/office/drawing/2014/main" id="{C881994D-0095-DAA7-21A8-CBA7C97DEF5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93319" y="4133635"/>
              <a:ext cx="249412" cy="352110"/>
            </a:xfrm>
            <a:prstGeom prst="rect">
              <a:avLst/>
            </a:prstGeom>
          </p:spPr>
        </p:pic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F58C1CB-5981-F71D-96A9-D973E091EFFB}"/>
              </a:ext>
            </a:extLst>
          </p:cNvPr>
          <p:cNvGrpSpPr/>
          <p:nvPr/>
        </p:nvGrpSpPr>
        <p:grpSpPr>
          <a:xfrm>
            <a:off x="6261112" y="3171746"/>
            <a:ext cx="61880" cy="87360"/>
            <a:chOff x="3693319" y="4133635"/>
            <a:chExt cx="249412" cy="352110"/>
          </a:xfrm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08CFCB5-E81E-A7AA-84AF-EE9C488B6C81}"/>
                </a:ext>
              </a:extLst>
            </p:cNvPr>
            <p:cNvSpPr/>
            <p:nvPr/>
          </p:nvSpPr>
          <p:spPr>
            <a:xfrm>
              <a:off x="3721584" y="4169569"/>
              <a:ext cx="192881" cy="192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0" name="Graphic 199">
              <a:extLst>
                <a:ext uri="{FF2B5EF4-FFF2-40B4-BE49-F238E27FC236}">
                  <a16:creationId xmlns:a16="http://schemas.microsoft.com/office/drawing/2014/main" id="{F13C91B9-96FF-BE52-D19E-79F9B372BCA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93319" y="4133635"/>
              <a:ext cx="249412" cy="352110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9F4B6FF-86B4-5EB1-7EA5-F12830DBE287}"/>
              </a:ext>
            </a:extLst>
          </p:cNvPr>
          <p:cNvGrpSpPr/>
          <p:nvPr/>
        </p:nvGrpSpPr>
        <p:grpSpPr>
          <a:xfrm>
            <a:off x="4498555" y="3552957"/>
            <a:ext cx="61880" cy="87360"/>
            <a:chOff x="3693319" y="4133635"/>
            <a:chExt cx="249412" cy="35211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E90A93A-6B0C-D5D3-5B87-95DE61B98FC1}"/>
                </a:ext>
              </a:extLst>
            </p:cNvPr>
            <p:cNvSpPr/>
            <p:nvPr/>
          </p:nvSpPr>
          <p:spPr>
            <a:xfrm>
              <a:off x="3721584" y="4169569"/>
              <a:ext cx="192881" cy="192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5" name="Graphic 104">
              <a:extLst>
                <a:ext uri="{FF2B5EF4-FFF2-40B4-BE49-F238E27FC236}">
                  <a16:creationId xmlns:a16="http://schemas.microsoft.com/office/drawing/2014/main" id="{E98D9E1C-E942-8B7C-4921-64D8D5631DC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93319" y="4133635"/>
              <a:ext cx="249412" cy="352110"/>
            </a:xfrm>
            <a:prstGeom prst="rect">
              <a:avLst/>
            </a:prstGeom>
          </p:spPr>
        </p:pic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9A2E148E-18F0-8AF6-937D-8177EABE9B16}"/>
              </a:ext>
            </a:extLst>
          </p:cNvPr>
          <p:cNvSpPr txBox="1"/>
          <p:nvPr/>
        </p:nvSpPr>
        <p:spPr>
          <a:xfrm>
            <a:off x="4546427" y="3475648"/>
            <a:ext cx="515101" cy="122573"/>
          </a:xfrm>
          <a:prstGeom prst="rect">
            <a:avLst/>
          </a:prstGeom>
          <a:noFill/>
        </p:spPr>
        <p:txBody>
          <a:bodyPr wrap="square" lIns="0" tIns="0" bIns="0" rtlCol="0" anchor="ctr">
            <a:normAutofit/>
          </a:bodyPr>
          <a:lstStyle/>
          <a:p>
            <a:pPr algn="ctr"/>
            <a:r>
              <a:rPr lang="en-GB" sz="700" b="1" dirty="0">
                <a:latin typeface="Montserrat" panose="00000500000000000000" pitchFamily="2" charset="0"/>
              </a:rPr>
              <a:t>Bulgaria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0C1112C-B912-C408-CA02-2561C8D4A6DE}"/>
              </a:ext>
            </a:extLst>
          </p:cNvPr>
          <p:cNvSpPr txBox="1"/>
          <p:nvPr/>
        </p:nvSpPr>
        <p:spPr>
          <a:xfrm>
            <a:off x="4593741" y="3983345"/>
            <a:ext cx="381143" cy="12257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GB" sz="700" b="1" dirty="0">
                <a:latin typeface="Montserrat" panose="00000500000000000000" pitchFamily="2" charset="0"/>
              </a:rPr>
              <a:t>Cyprus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B3499A0-3DEA-BDDF-ECF0-CBBBF2369660}"/>
              </a:ext>
            </a:extLst>
          </p:cNvPr>
          <p:cNvSpPr txBox="1"/>
          <p:nvPr/>
        </p:nvSpPr>
        <p:spPr>
          <a:xfrm>
            <a:off x="9724051" y="6433347"/>
            <a:ext cx="898892" cy="7954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algn="r"/>
            <a:r>
              <a:rPr lang="en-GB" sz="700" b="1" dirty="0">
                <a:latin typeface="Montserrat" panose="00000500000000000000" pitchFamily="2" charset="0"/>
              </a:rPr>
              <a:t>Source: Sabre</a:t>
            </a:r>
          </a:p>
        </p:txBody>
      </p:sp>
    </p:spTree>
    <p:extLst>
      <p:ext uri="{BB962C8B-B14F-4D97-AF65-F5344CB8AC3E}">
        <p14:creationId xmlns:p14="http://schemas.microsoft.com/office/powerpoint/2010/main" val="1333247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I">
      <a:dk1>
        <a:srgbClr val="131313"/>
      </a:dk1>
      <a:lt1>
        <a:srgbClr val="FFFFFF"/>
      </a:lt1>
      <a:dk2>
        <a:srgbClr val="0A50A0"/>
      </a:dk2>
      <a:lt2>
        <a:srgbClr val="CACACA"/>
      </a:lt2>
      <a:accent1>
        <a:srgbClr val="4990CD"/>
      </a:accent1>
      <a:accent2>
        <a:srgbClr val="0B51A1"/>
      </a:accent2>
      <a:accent3>
        <a:srgbClr val="FFCA24"/>
      </a:accent3>
      <a:accent4>
        <a:srgbClr val="939698"/>
      </a:accent4>
      <a:accent5>
        <a:srgbClr val="64BD53"/>
      </a:accent5>
      <a:accent6>
        <a:srgbClr val="F37320"/>
      </a:accent6>
      <a:hlink>
        <a:srgbClr val="4990CD"/>
      </a:hlink>
      <a:folHlink>
        <a:srgbClr val="9495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CI">
      <a:dk1>
        <a:srgbClr val="131313"/>
      </a:dk1>
      <a:lt1>
        <a:srgbClr val="FFFFFF"/>
      </a:lt1>
      <a:dk2>
        <a:srgbClr val="0A50A0"/>
      </a:dk2>
      <a:lt2>
        <a:srgbClr val="CACACA"/>
      </a:lt2>
      <a:accent1>
        <a:srgbClr val="4990CD"/>
      </a:accent1>
      <a:accent2>
        <a:srgbClr val="0B51A1"/>
      </a:accent2>
      <a:accent3>
        <a:srgbClr val="FFCA24"/>
      </a:accent3>
      <a:accent4>
        <a:srgbClr val="939698"/>
      </a:accent4>
      <a:accent5>
        <a:srgbClr val="64BD53"/>
      </a:accent5>
      <a:accent6>
        <a:srgbClr val="F37320"/>
      </a:accent6>
      <a:hlink>
        <a:srgbClr val="4990CD"/>
      </a:hlink>
      <a:folHlink>
        <a:srgbClr val="9495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ACI">
      <a:dk1>
        <a:srgbClr val="131313"/>
      </a:dk1>
      <a:lt1>
        <a:srgbClr val="FFFFFF"/>
      </a:lt1>
      <a:dk2>
        <a:srgbClr val="0A50A0"/>
      </a:dk2>
      <a:lt2>
        <a:srgbClr val="CACACA"/>
      </a:lt2>
      <a:accent1>
        <a:srgbClr val="4990CD"/>
      </a:accent1>
      <a:accent2>
        <a:srgbClr val="0B51A1"/>
      </a:accent2>
      <a:accent3>
        <a:srgbClr val="FFCA24"/>
      </a:accent3>
      <a:accent4>
        <a:srgbClr val="939698"/>
      </a:accent4>
      <a:accent5>
        <a:srgbClr val="64BD53"/>
      </a:accent5>
      <a:accent6>
        <a:srgbClr val="F37320"/>
      </a:accent6>
      <a:hlink>
        <a:srgbClr val="4990CD"/>
      </a:hlink>
      <a:folHlink>
        <a:srgbClr val="9495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ACI">
      <a:dk1>
        <a:srgbClr val="131313"/>
      </a:dk1>
      <a:lt1>
        <a:srgbClr val="FFFFFF"/>
      </a:lt1>
      <a:dk2>
        <a:srgbClr val="0A50A0"/>
      </a:dk2>
      <a:lt2>
        <a:srgbClr val="CACACA"/>
      </a:lt2>
      <a:accent1>
        <a:srgbClr val="4990CD"/>
      </a:accent1>
      <a:accent2>
        <a:srgbClr val="0B51A1"/>
      </a:accent2>
      <a:accent3>
        <a:srgbClr val="FFCA24"/>
      </a:accent3>
      <a:accent4>
        <a:srgbClr val="939698"/>
      </a:accent4>
      <a:accent5>
        <a:srgbClr val="64BD53"/>
      </a:accent5>
      <a:accent6>
        <a:srgbClr val="F37320"/>
      </a:accent6>
      <a:hlink>
        <a:srgbClr val="4990CD"/>
      </a:hlink>
      <a:folHlink>
        <a:srgbClr val="9495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ACI">
      <a:dk1>
        <a:srgbClr val="131313"/>
      </a:dk1>
      <a:lt1>
        <a:srgbClr val="FFFFFF"/>
      </a:lt1>
      <a:dk2>
        <a:srgbClr val="0A50A0"/>
      </a:dk2>
      <a:lt2>
        <a:srgbClr val="CACACA"/>
      </a:lt2>
      <a:accent1>
        <a:srgbClr val="4990CD"/>
      </a:accent1>
      <a:accent2>
        <a:srgbClr val="0B51A1"/>
      </a:accent2>
      <a:accent3>
        <a:srgbClr val="FFCA24"/>
      </a:accent3>
      <a:accent4>
        <a:srgbClr val="939698"/>
      </a:accent4>
      <a:accent5>
        <a:srgbClr val="64BD53"/>
      </a:accent5>
      <a:accent6>
        <a:srgbClr val="F37320"/>
      </a:accent6>
      <a:hlink>
        <a:srgbClr val="4990CD"/>
      </a:hlink>
      <a:folHlink>
        <a:srgbClr val="9495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6399e8-b413-4a99-882e-28ccf00e76f7" xsi:nil="true"/>
    <lcf76f155ced4ddcb4097134ff3c332f xmlns="ed4df8d6-78e8-413d-96d0-3a92d4e6a03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58274194F8E4B9329DA50A017966C" ma:contentTypeVersion="13" ma:contentTypeDescription="Create a new document." ma:contentTypeScope="" ma:versionID="79bc1be465e235d93ed8619e62c951ed">
  <xsd:schema xmlns:xsd="http://www.w3.org/2001/XMLSchema" xmlns:xs="http://www.w3.org/2001/XMLSchema" xmlns:p="http://schemas.microsoft.com/office/2006/metadata/properties" xmlns:ns2="ed4df8d6-78e8-413d-96d0-3a92d4e6a032" xmlns:ns3="d06399e8-b413-4a99-882e-28ccf00e76f7" targetNamespace="http://schemas.microsoft.com/office/2006/metadata/properties" ma:root="true" ma:fieldsID="14bdf378c9784f4dbbb7d8c4c1617f84" ns2:_="" ns3:_="">
    <xsd:import namespace="ed4df8d6-78e8-413d-96d0-3a92d4e6a032"/>
    <xsd:import namespace="d06399e8-b413-4a99-882e-28ccf00e76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df8d6-78e8-413d-96d0-3a92d4e6a0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deec554-ca27-48f5-98a4-0a69c1ab37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399e8-b413-4a99-882e-28ccf00e76f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b4efa36-96ff-4be2-b582-ab33d301a6aa}" ma:internalName="TaxCatchAll" ma:showField="CatchAllData" ma:web="d06399e8-b413-4a99-882e-28ccf00e76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B3FE07-465C-4D70-B159-9644E57A8FF7}">
  <ds:schemaRefs>
    <ds:schemaRef ds:uri="http://schemas.openxmlformats.org/package/2006/metadata/core-properties"/>
    <ds:schemaRef ds:uri="c0318867-877b-4022-b36e-7477ad0dd6ba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b3615e9e-14b3-4d0d-bb88-6a797f8399a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8A4B410-A0AA-4AA5-9CF1-D798C7EDE0B1}"/>
</file>

<file path=customXml/itemProps3.xml><?xml version="1.0" encoding="utf-8"?>
<ds:datastoreItem xmlns:ds="http://schemas.openxmlformats.org/officeDocument/2006/customXml" ds:itemID="{94E52B37-FC53-4BB1-83A0-3BA7693F7D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86</Words>
  <Application>Microsoft Office PowerPoint</Application>
  <PresentationFormat>Widescreen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Calibri</vt:lpstr>
      <vt:lpstr>Arial</vt:lpstr>
      <vt:lpstr>Wingdings</vt:lpstr>
      <vt:lpstr>System Font Regular</vt:lpstr>
      <vt:lpstr>Montserrat</vt:lpstr>
      <vt:lpstr>Courier New</vt:lpstr>
      <vt:lpstr>Office Theme</vt:lpstr>
      <vt:lpstr>1_Office Theme</vt:lpstr>
      <vt:lpstr>2_Office Theme</vt:lpstr>
      <vt:lpstr>3_Office Theme</vt:lpstr>
      <vt:lpstr>4_Office Theme</vt:lpstr>
      <vt:lpstr>Scope Eastern Europe &amp; Central Asia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</dc:creator>
  <cp:lastModifiedBy>Diana Juhanson</cp:lastModifiedBy>
  <cp:revision>4</cp:revision>
  <dcterms:created xsi:type="dcterms:W3CDTF">2023-10-24T07:54:51Z</dcterms:created>
  <dcterms:modified xsi:type="dcterms:W3CDTF">2026-06-23T07:56:02Z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0x0101004F458274194F8E4B9329DA50A017966C</vt:lpwstr>
  </property>
  <property fmtid="{D5CDD505-2E9C-101B-9397-08002B2CF9AE}" pid="3" name="MediaServiceImageTags">
    <vt:lpwstr/>
  </property>
</Properties>
</file>