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5.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2"/>
  </p:sldMasterIdLst>
  <p:notesMasterIdLst>
    <p:notesMasterId r:id="rId25"/>
  </p:notesMasterIdLst>
  <p:handoutMasterIdLst>
    <p:handoutMasterId r:id="rId26"/>
  </p:handoutMasterIdLst>
  <p:sldIdLst>
    <p:sldId id="256" r:id="rId3"/>
    <p:sldId id="275" r:id="rId4"/>
    <p:sldId id="308" r:id="rId5"/>
    <p:sldId id="280" r:id="rId6"/>
    <p:sldId id="297" r:id="rId7"/>
    <p:sldId id="309" r:id="rId8"/>
    <p:sldId id="294" r:id="rId9"/>
    <p:sldId id="319" r:id="rId10"/>
    <p:sldId id="310" r:id="rId11"/>
    <p:sldId id="353" r:id="rId12"/>
    <p:sldId id="295" r:id="rId13"/>
    <p:sldId id="325" r:id="rId14"/>
    <p:sldId id="330" r:id="rId15"/>
    <p:sldId id="332" r:id="rId16"/>
    <p:sldId id="349" r:id="rId17"/>
    <p:sldId id="339" r:id="rId18"/>
    <p:sldId id="341" r:id="rId19"/>
    <p:sldId id="304" r:id="rId20"/>
    <p:sldId id="351" r:id="rId21"/>
    <p:sldId id="352" r:id="rId22"/>
    <p:sldId id="362" r:id="rId23"/>
    <p:sldId id="257" r:id="rId24"/>
  </p:sldIdLst>
  <p:sldSz cx="12192000" cy="6858000"/>
  <p:notesSz cx="6858000" cy="9144000"/>
  <p:embeddedFontLst>
    <p:embeddedFont>
      <p:font typeface="Silka" pitchFamily="2" charset="0"/>
      <p:regular r:id="rId27"/>
      <p:italic r:id="rId28"/>
    </p:embeddedFont>
    <p:embeddedFont>
      <p:font typeface="Silka SemiBold" pitchFamily="2" charset="0"/>
      <p:bold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65A22A-7B50-6BDF-D80E-753A1B2A07AF}" name="Oxera" initials="O" userId="Oxera" providerId="None"/>
  <p188:author id="{2D237930-63C1-ACBC-A84F-543AAB0308CA}" name="Célia Baye" initials="CB" userId="Célia Baye" providerId="None"/>
  <p188:author id="{76D9D175-A02E-D878-A3D1-93BC0EF54C87}" name="CéliaB" initials="CB" userId="CéliaB" providerId="None"/>
  <p188:author id="{A41D0D8A-42C5-4C7C-2460-C72C6F97743E}" name="Arantxa Martínez Aguilar" initials="AMA" userId="Arantxa Martínez Aguilar" providerId="None"/>
  <p188:author id="{525BA1BF-A31D-CC7B-3979-7AED24E411FD}" name="Tiziano Toniolo" initials="TT" userId="Tiziano Toniolo" providerId="None"/>
  <p188:author id="{8611AAE8-5122-CA74-8DC8-2046F1A6A556}" name="Michele Granatstein" initials="MG" userId="Michele Granatste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432"/>
    <a:srgbClr val="FFBE00"/>
    <a:srgbClr val="FF5A46"/>
    <a:srgbClr val="0A3C32"/>
    <a:srgbClr val="9678DC"/>
    <a:srgbClr val="FF78BE"/>
    <a:srgbClr val="FFFFFF"/>
    <a:srgbClr val="C8C8C8"/>
    <a:srgbClr val="008000"/>
    <a:srgbClr val="00A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84" autoAdjust="0"/>
  </p:normalViewPr>
  <p:slideViewPr>
    <p:cSldViewPr snapToGrid="0">
      <p:cViewPr varScale="1">
        <p:scale>
          <a:sx n="75" d="100"/>
          <a:sy n="75" d="100"/>
        </p:scale>
        <p:origin x="30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FCE0C-63E4-4D7B-BE76-53191B4AF0BE}" type="datetimeFigureOut">
              <a:rPr lang="en-GB" smtClean="0"/>
              <a:t>16/06/2026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635283-02EE-4E21-B3F5-EBF081B74C2B}" type="slidenum">
              <a:rPr lang="en-GB" smtClean="0"/>
              <a:t>‹#›</a:t>
            </a:fld>
            <a:endParaRPr lang="en-GB"/>
          </a:p>
        </p:txBody>
      </p:sp>
    </p:spTree>
    <p:extLst>
      <p:ext uri="{BB962C8B-B14F-4D97-AF65-F5344CB8AC3E}">
        <p14:creationId xmlns:p14="http://schemas.microsoft.com/office/powerpoint/2010/main" val="2505155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F08A4-73F6-46B9-A760-9D07AB70A921}" type="datetimeFigureOut">
              <a:rPr lang="en-GB" smtClean="0"/>
              <a:t>16/06/2026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81385-FFC6-4B92-BF06-0133A09C163F}" type="slidenum">
              <a:rPr lang="en-GB" smtClean="0"/>
              <a:t>‹#›</a:t>
            </a:fld>
            <a:endParaRPr lang="en-GB"/>
          </a:p>
        </p:txBody>
      </p:sp>
    </p:spTree>
    <p:extLst>
      <p:ext uri="{BB962C8B-B14F-4D97-AF65-F5344CB8AC3E}">
        <p14:creationId xmlns:p14="http://schemas.microsoft.com/office/powerpoint/2010/main" val="170295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81385-FFC6-4B92-BF06-0133A09C163F}" type="slidenum">
              <a:rPr lang="en-GB" smtClean="0"/>
              <a:t>1</a:t>
            </a:fld>
            <a:endParaRPr lang="en-GB"/>
          </a:p>
        </p:txBody>
      </p:sp>
    </p:spTree>
    <p:extLst>
      <p:ext uri="{BB962C8B-B14F-4D97-AF65-F5344CB8AC3E}">
        <p14:creationId xmlns:p14="http://schemas.microsoft.com/office/powerpoint/2010/main" val="304746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581385-FFC6-4B92-BF06-0133A09C163F}" type="slidenum">
              <a:rPr lang="en-GB" smtClean="0"/>
              <a:t>8</a:t>
            </a:fld>
            <a:endParaRPr lang="en-GB"/>
          </a:p>
        </p:txBody>
      </p:sp>
    </p:spTree>
    <p:extLst>
      <p:ext uri="{BB962C8B-B14F-4D97-AF65-F5344CB8AC3E}">
        <p14:creationId xmlns:p14="http://schemas.microsoft.com/office/powerpoint/2010/main" val="195292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6FE7-7BCB-9F77-7E8D-6CA9509CE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78F3E-898E-EF1A-AE70-C70D01386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000B6-ED1E-4FE9-2A9D-54F4B4D188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5295DE-CD13-CDD9-12F3-402DA9C91509}"/>
              </a:ext>
            </a:extLst>
          </p:cNvPr>
          <p:cNvSpPr>
            <a:spLocks noGrp="1"/>
          </p:cNvSpPr>
          <p:nvPr>
            <p:ph type="sldNum" sz="quarter" idx="5"/>
          </p:nvPr>
        </p:nvSpPr>
        <p:spPr/>
        <p:txBody>
          <a:bodyPr/>
          <a:lstStyle/>
          <a:p>
            <a:fld id="{64581385-FFC6-4B92-BF06-0133A09C163F}" type="slidenum">
              <a:rPr lang="en-GB" smtClean="0"/>
              <a:t>20</a:t>
            </a:fld>
            <a:endParaRPr lang="en-GB"/>
          </a:p>
        </p:txBody>
      </p:sp>
    </p:spTree>
    <p:extLst>
      <p:ext uri="{BB962C8B-B14F-4D97-AF65-F5344CB8AC3E}">
        <p14:creationId xmlns:p14="http://schemas.microsoft.com/office/powerpoint/2010/main" val="2889614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xml"/><Relationship Id="rId7" Type="http://schemas.openxmlformats.org/officeDocument/2006/relationships/hyperlink" Target="https://www.instagram.com/we.are.oxera/" TargetMode="Externa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hyperlink" Target="https://www.linkedin.com/company/oxera" TargetMode="External"/><Relationship Id="rId5" Type="http://schemas.openxmlformats.org/officeDocument/2006/relationships/image" Target="../media/image1.jpg"/><Relationship Id="rId10" Type="http://schemas.openxmlformats.org/officeDocument/2006/relationships/hyperlink" Target="https://www.x.com/oxeraconsulting" TargetMode="External"/><Relationship Id="rId4" Type="http://schemas.openxmlformats.org/officeDocument/2006/relationships/slideMaster" Target="../slideMasters/slideMaster1.xml"/><Relationship Id="rId9"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title slide">
    <p:bg>
      <p:bgRef idx="1001">
        <a:schemeClr val="bg2"/>
      </p:bgRef>
    </p:bg>
    <p:spTree>
      <p:nvGrpSpPr>
        <p:cNvPr id="1" name=""/>
        <p:cNvGrpSpPr/>
        <p:nvPr/>
      </p:nvGrpSpPr>
      <p:grpSpPr>
        <a:xfrm>
          <a:off x="0" y="0"/>
          <a:ext cx="0" cy="0"/>
          <a:chOff x="0" y="0"/>
          <a:chExt cx="0" cy="0"/>
        </a:xfrm>
      </p:grpSpPr>
      <p:sp>
        <p:nvSpPr>
          <p:cNvPr id="13" name="Rectangle 12"/>
          <p:cNvSpPr/>
          <p:nvPr userDrawn="1"/>
        </p:nvSpPr>
        <p:spPr>
          <a:xfrm>
            <a:off x="282150" y="6104238"/>
            <a:ext cx="11670953" cy="518984"/>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err="1">
              <a:solidFill>
                <a:srgbClr val="FFFFFF"/>
              </a:solidFill>
            </a:endParaRPr>
          </a:p>
        </p:txBody>
      </p:sp>
      <p:grpSp>
        <p:nvGrpSpPr>
          <p:cNvPr id="3" name="Group 2"/>
          <p:cNvGrpSpPr/>
          <p:nvPr userDrawn="1"/>
        </p:nvGrpSpPr>
        <p:grpSpPr>
          <a:xfrm>
            <a:off x="385736" y="6278010"/>
            <a:ext cx="871220" cy="193040"/>
            <a:chOff x="10148946" y="6593062"/>
            <a:chExt cx="871220" cy="193040"/>
          </a:xfrm>
        </p:grpSpPr>
        <p:sp>
          <p:nvSpPr>
            <p:cNvPr id="4" name="Shape 21"/>
            <p:cNvSpPr/>
            <p:nvPr/>
          </p:nvSpPr>
          <p:spPr>
            <a:xfrm>
              <a:off x="10345796" y="6593062"/>
              <a:ext cx="163195" cy="192405"/>
            </a:xfrm>
            <a:custGeom>
              <a:avLst/>
              <a:gdLst/>
              <a:ahLst/>
              <a:cxnLst/>
              <a:rect l="0" t="0" r="0" b="0"/>
              <a:pathLst>
                <a:path w="163754" h="192646">
                  <a:moveTo>
                    <a:pt x="0" y="0"/>
                  </a:moveTo>
                  <a:cubicBezTo>
                    <a:pt x="34531" y="0"/>
                    <a:pt x="64871" y="18262"/>
                    <a:pt x="81876" y="45644"/>
                  </a:cubicBezTo>
                  <a:cubicBezTo>
                    <a:pt x="98882" y="18262"/>
                    <a:pt x="129222" y="0"/>
                    <a:pt x="163754" y="0"/>
                  </a:cubicBezTo>
                  <a:lnTo>
                    <a:pt x="163754" y="40729"/>
                  </a:lnTo>
                  <a:cubicBezTo>
                    <a:pt x="133096" y="40729"/>
                    <a:pt x="108153" y="65671"/>
                    <a:pt x="108153" y="96329"/>
                  </a:cubicBezTo>
                  <a:cubicBezTo>
                    <a:pt x="108153" y="126974"/>
                    <a:pt x="133096" y="151917"/>
                    <a:pt x="163754" y="151917"/>
                  </a:cubicBezTo>
                  <a:lnTo>
                    <a:pt x="163754" y="192646"/>
                  </a:lnTo>
                  <a:cubicBezTo>
                    <a:pt x="129222" y="192646"/>
                    <a:pt x="98882" y="174383"/>
                    <a:pt x="81876" y="147015"/>
                  </a:cubicBezTo>
                  <a:cubicBezTo>
                    <a:pt x="64871" y="174383"/>
                    <a:pt x="34531" y="192646"/>
                    <a:pt x="0" y="192646"/>
                  </a:cubicBezTo>
                  <a:lnTo>
                    <a:pt x="0" y="151917"/>
                  </a:lnTo>
                  <a:cubicBezTo>
                    <a:pt x="30658" y="151917"/>
                    <a:pt x="55587" y="126974"/>
                    <a:pt x="55587" y="96329"/>
                  </a:cubicBezTo>
                  <a:cubicBezTo>
                    <a:pt x="55587" y="65671"/>
                    <a:pt x="30658" y="40729"/>
                    <a:pt x="0" y="40729"/>
                  </a:cubicBezTo>
                  <a:lnTo>
                    <a:pt x="0" y="0"/>
                  </a:lnTo>
                  <a:close/>
                </a:path>
              </a:pathLst>
            </a:custGeom>
            <a:solidFill>
              <a:schemeClr val="accent2"/>
            </a:solidFill>
            <a:ln w="12700" cap="flat">
              <a:noFill/>
              <a:miter lim="127000"/>
            </a:ln>
          </p:spPr>
          <p:style>
            <a:lnRef idx="0">
              <a:srgbClr val="000000">
                <a:alpha val="0"/>
              </a:srgbClr>
            </a:lnRef>
            <a:fillRef idx="1">
              <a:srgbClr val="00AAEF"/>
            </a:fillRef>
            <a:effectRef idx="0">
              <a:scrgbClr r="0" g="0" b="0"/>
            </a:effectRef>
            <a:fontRef idx="none"/>
          </p:style>
          <p:txBody>
            <a:bodyPr/>
            <a:lstStyle/>
            <a:p>
              <a:endParaRPr lang="en-GB"/>
            </a:p>
          </p:txBody>
        </p:sp>
        <p:sp>
          <p:nvSpPr>
            <p:cNvPr id="5" name="Shape 22"/>
            <p:cNvSpPr/>
            <p:nvPr/>
          </p:nvSpPr>
          <p:spPr>
            <a:xfrm>
              <a:off x="10148946" y="6593062"/>
              <a:ext cx="95885" cy="192405"/>
            </a:xfrm>
            <a:custGeom>
              <a:avLst/>
              <a:gdLst/>
              <a:ahLst/>
              <a:cxnLst/>
              <a:rect l="0" t="0" r="0" b="0"/>
              <a:pathLst>
                <a:path w="96330" h="192659">
                  <a:moveTo>
                    <a:pt x="96329" y="0"/>
                  </a:moveTo>
                  <a:lnTo>
                    <a:pt x="96330" y="0"/>
                  </a:lnTo>
                  <a:lnTo>
                    <a:pt x="96330" y="40742"/>
                  </a:lnTo>
                  <a:lnTo>
                    <a:pt x="96329" y="40742"/>
                  </a:lnTo>
                  <a:cubicBezTo>
                    <a:pt x="65672" y="40742"/>
                    <a:pt x="40729" y="65671"/>
                    <a:pt x="40729" y="96329"/>
                  </a:cubicBezTo>
                  <a:cubicBezTo>
                    <a:pt x="40729" y="126987"/>
                    <a:pt x="65672" y="151930"/>
                    <a:pt x="96329" y="151930"/>
                  </a:cubicBezTo>
                  <a:lnTo>
                    <a:pt x="96330" y="151930"/>
                  </a:lnTo>
                  <a:lnTo>
                    <a:pt x="96330" y="192659"/>
                  </a:lnTo>
                  <a:lnTo>
                    <a:pt x="96329" y="192659"/>
                  </a:lnTo>
                  <a:cubicBezTo>
                    <a:pt x="43218" y="192659"/>
                    <a:pt x="0" y="149440"/>
                    <a:pt x="0" y="96329"/>
                  </a:cubicBezTo>
                  <a:cubicBezTo>
                    <a:pt x="0" y="43218"/>
                    <a:pt x="43218" y="0"/>
                    <a:pt x="96329"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6" name="Shape 23"/>
            <p:cNvSpPr/>
            <p:nvPr/>
          </p:nvSpPr>
          <p:spPr>
            <a:xfrm>
              <a:off x="10245466" y="6593062"/>
              <a:ext cx="95885" cy="192405"/>
            </a:xfrm>
            <a:custGeom>
              <a:avLst/>
              <a:gdLst/>
              <a:ahLst/>
              <a:cxnLst/>
              <a:rect l="0" t="0" r="0" b="0"/>
              <a:pathLst>
                <a:path w="96329" h="192659">
                  <a:moveTo>
                    <a:pt x="0" y="0"/>
                  </a:moveTo>
                  <a:lnTo>
                    <a:pt x="37457" y="7582"/>
                  </a:lnTo>
                  <a:cubicBezTo>
                    <a:pt x="72019" y="22227"/>
                    <a:pt x="96329" y="56496"/>
                    <a:pt x="96329" y="96329"/>
                  </a:cubicBezTo>
                  <a:cubicBezTo>
                    <a:pt x="96329" y="136162"/>
                    <a:pt x="72019" y="170431"/>
                    <a:pt x="37457" y="185076"/>
                  </a:cubicBezTo>
                  <a:lnTo>
                    <a:pt x="0" y="192659"/>
                  </a:lnTo>
                  <a:lnTo>
                    <a:pt x="0" y="151930"/>
                  </a:lnTo>
                  <a:lnTo>
                    <a:pt x="21621" y="147554"/>
                  </a:lnTo>
                  <a:cubicBezTo>
                    <a:pt x="41570" y="139102"/>
                    <a:pt x="55600" y="119322"/>
                    <a:pt x="55600" y="96329"/>
                  </a:cubicBezTo>
                  <a:cubicBezTo>
                    <a:pt x="55600" y="73336"/>
                    <a:pt x="41570" y="53564"/>
                    <a:pt x="21621" y="45116"/>
                  </a:cubicBezTo>
                  <a:lnTo>
                    <a:pt x="0" y="40742"/>
                  </a:ln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7" name="Shape 24"/>
            <p:cNvSpPr/>
            <p:nvPr/>
          </p:nvSpPr>
          <p:spPr>
            <a:xfrm>
              <a:off x="10513436" y="6593062"/>
              <a:ext cx="95885" cy="192405"/>
            </a:xfrm>
            <a:custGeom>
              <a:avLst/>
              <a:gdLst/>
              <a:ahLst/>
              <a:cxnLst/>
              <a:rect l="0" t="0" r="0" b="0"/>
              <a:pathLst>
                <a:path w="96323" h="192656">
                  <a:moveTo>
                    <a:pt x="96323" y="0"/>
                  </a:moveTo>
                  <a:lnTo>
                    <a:pt x="96323" y="40729"/>
                  </a:lnTo>
                  <a:lnTo>
                    <a:pt x="78649" y="43611"/>
                  </a:lnTo>
                  <a:cubicBezTo>
                    <a:pt x="61980" y="49220"/>
                    <a:pt x="48819" y="62533"/>
                    <a:pt x="43408" y="79297"/>
                  </a:cubicBezTo>
                  <a:lnTo>
                    <a:pt x="96323" y="79297"/>
                  </a:lnTo>
                  <a:lnTo>
                    <a:pt x="96323" y="113600"/>
                  </a:lnTo>
                  <a:lnTo>
                    <a:pt x="43497" y="113600"/>
                  </a:lnTo>
                  <a:cubicBezTo>
                    <a:pt x="48955" y="130269"/>
                    <a:pt x="62092" y="143494"/>
                    <a:pt x="78709" y="149065"/>
                  </a:cubicBezTo>
                  <a:lnTo>
                    <a:pt x="96323" y="151928"/>
                  </a:lnTo>
                  <a:lnTo>
                    <a:pt x="96323" y="192656"/>
                  </a:lnTo>
                  <a:lnTo>
                    <a:pt x="58866" y="185075"/>
                  </a:lnTo>
                  <a:cubicBezTo>
                    <a:pt x="24303" y="170430"/>
                    <a:pt x="0" y="136161"/>
                    <a:pt x="0" y="96328"/>
                  </a:cubicBezTo>
                  <a:cubicBezTo>
                    <a:pt x="0" y="56495"/>
                    <a:pt x="24303" y="22226"/>
                    <a:pt x="58866" y="7581"/>
                  </a:cubicBezTo>
                  <a:lnTo>
                    <a:pt x="96323"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8" name="Shape 25"/>
            <p:cNvSpPr/>
            <p:nvPr/>
          </p:nvSpPr>
          <p:spPr>
            <a:xfrm>
              <a:off x="10609321" y="6727047"/>
              <a:ext cx="88265" cy="59055"/>
            </a:xfrm>
            <a:custGeom>
              <a:avLst/>
              <a:gdLst/>
              <a:ahLst/>
              <a:cxnLst/>
              <a:rect l="0" t="0" r="0" b="0"/>
              <a:pathLst>
                <a:path w="88881" h="59207">
                  <a:moveTo>
                    <a:pt x="41345" y="0"/>
                  </a:moveTo>
                  <a:lnTo>
                    <a:pt x="88881" y="0"/>
                  </a:lnTo>
                  <a:cubicBezTo>
                    <a:pt x="74327" y="34734"/>
                    <a:pt x="39974" y="59207"/>
                    <a:pt x="6" y="59207"/>
                  </a:cubicBezTo>
                  <a:lnTo>
                    <a:pt x="0" y="59206"/>
                  </a:lnTo>
                  <a:lnTo>
                    <a:pt x="0" y="18478"/>
                  </a:lnTo>
                  <a:lnTo>
                    <a:pt x="6" y="18479"/>
                  </a:lnTo>
                  <a:cubicBezTo>
                    <a:pt x="16402" y="18479"/>
                    <a:pt x="31159" y="11329"/>
                    <a:pt x="41345"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9" name="Shape 26"/>
            <p:cNvSpPr/>
            <p:nvPr/>
          </p:nvSpPr>
          <p:spPr>
            <a:xfrm>
              <a:off x="10609321" y="6593062"/>
              <a:ext cx="95885" cy="113030"/>
            </a:xfrm>
            <a:custGeom>
              <a:avLst/>
              <a:gdLst/>
              <a:ahLst/>
              <a:cxnLst/>
              <a:rect l="0" t="0" r="0" b="0"/>
              <a:pathLst>
                <a:path w="96336" h="113602">
                  <a:moveTo>
                    <a:pt x="6" y="0"/>
                  </a:moveTo>
                  <a:cubicBezTo>
                    <a:pt x="53118" y="0"/>
                    <a:pt x="96336" y="43218"/>
                    <a:pt x="96336" y="96330"/>
                  </a:cubicBezTo>
                  <a:cubicBezTo>
                    <a:pt x="96336" y="102222"/>
                    <a:pt x="95765" y="107988"/>
                    <a:pt x="94748" y="113602"/>
                  </a:cubicBezTo>
                  <a:lnTo>
                    <a:pt x="0" y="113602"/>
                  </a:lnTo>
                  <a:lnTo>
                    <a:pt x="0" y="79299"/>
                  </a:lnTo>
                  <a:lnTo>
                    <a:pt x="52915" y="79299"/>
                  </a:lnTo>
                  <a:cubicBezTo>
                    <a:pt x="45713" y="56947"/>
                    <a:pt x="24721" y="40729"/>
                    <a:pt x="6" y="40729"/>
                  </a:cubicBezTo>
                  <a:lnTo>
                    <a:pt x="0" y="40730"/>
                  </a:lnTo>
                  <a:lnTo>
                    <a:pt x="0" y="2"/>
                  </a:lnTo>
                  <a:lnTo>
                    <a:pt x="6"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0" name="Shape 27"/>
            <p:cNvSpPr/>
            <p:nvPr/>
          </p:nvSpPr>
          <p:spPr>
            <a:xfrm>
              <a:off x="10826491" y="6593062"/>
              <a:ext cx="95885" cy="192405"/>
            </a:xfrm>
            <a:custGeom>
              <a:avLst/>
              <a:gdLst/>
              <a:ahLst/>
              <a:cxnLst/>
              <a:rect l="0" t="0" r="0" b="0"/>
              <a:pathLst>
                <a:path w="96330" h="192659">
                  <a:moveTo>
                    <a:pt x="96330" y="0"/>
                  </a:moveTo>
                  <a:lnTo>
                    <a:pt x="96330" y="40729"/>
                  </a:lnTo>
                  <a:cubicBezTo>
                    <a:pt x="65672" y="40729"/>
                    <a:pt x="40729" y="65672"/>
                    <a:pt x="40729" y="96330"/>
                  </a:cubicBezTo>
                  <a:cubicBezTo>
                    <a:pt x="40729" y="126988"/>
                    <a:pt x="65672" y="151917"/>
                    <a:pt x="96330" y="151917"/>
                  </a:cubicBezTo>
                  <a:lnTo>
                    <a:pt x="96330" y="192659"/>
                  </a:lnTo>
                  <a:cubicBezTo>
                    <a:pt x="43218" y="192659"/>
                    <a:pt x="0" y="149441"/>
                    <a:pt x="0" y="96330"/>
                  </a:cubicBezTo>
                  <a:cubicBezTo>
                    <a:pt x="0" y="43205"/>
                    <a:pt x="43218" y="0"/>
                    <a:pt x="96330"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1" name="Shape 28"/>
            <p:cNvSpPr/>
            <p:nvPr/>
          </p:nvSpPr>
          <p:spPr>
            <a:xfrm>
              <a:off x="10922376" y="6593062"/>
              <a:ext cx="97790" cy="192405"/>
            </a:xfrm>
            <a:custGeom>
              <a:avLst/>
              <a:gdLst/>
              <a:ahLst/>
              <a:cxnLst/>
              <a:rect l="0" t="0" r="0" b="0"/>
              <a:pathLst>
                <a:path w="98399" h="192659">
                  <a:moveTo>
                    <a:pt x="0" y="0"/>
                  </a:moveTo>
                  <a:cubicBezTo>
                    <a:pt x="53111" y="0"/>
                    <a:pt x="98399" y="43231"/>
                    <a:pt x="96330" y="101295"/>
                  </a:cubicBezTo>
                  <a:lnTo>
                    <a:pt x="96330" y="187731"/>
                  </a:lnTo>
                  <a:lnTo>
                    <a:pt x="55600" y="187731"/>
                  </a:lnTo>
                  <a:lnTo>
                    <a:pt x="55600" y="166725"/>
                  </a:lnTo>
                  <a:cubicBezTo>
                    <a:pt x="40462" y="187731"/>
                    <a:pt x="20701" y="192659"/>
                    <a:pt x="0" y="192659"/>
                  </a:cubicBezTo>
                  <a:lnTo>
                    <a:pt x="0" y="151917"/>
                  </a:lnTo>
                  <a:cubicBezTo>
                    <a:pt x="30658" y="151917"/>
                    <a:pt x="55600" y="126988"/>
                    <a:pt x="55600" y="96330"/>
                  </a:cubicBezTo>
                  <a:cubicBezTo>
                    <a:pt x="55600" y="65672"/>
                    <a:pt x="30658" y="40729"/>
                    <a:pt x="0" y="40729"/>
                  </a:cubicBez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2" name="Shape 29"/>
            <p:cNvSpPr/>
            <p:nvPr/>
          </p:nvSpPr>
          <p:spPr>
            <a:xfrm>
              <a:off x="10720446" y="6593062"/>
              <a:ext cx="105410" cy="187325"/>
            </a:xfrm>
            <a:custGeom>
              <a:avLst/>
              <a:gdLst/>
              <a:ahLst/>
              <a:cxnLst/>
              <a:rect l="0" t="0" r="0" b="0"/>
              <a:pathLst>
                <a:path w="105956" h="187731">
                  <a:moveTo>
                    <a:pt x="98616" y="0"/>
                  </a:moveTo>
                  <a:cubicBezTo>
                    <a:pt x="101092" y="0"/>
                    <a:pt x="103531" y="127"/>
                    <a:pt x="105956" y="318"/>
                  </a:cubicBezTo>
                  <a:lnTo>
                    <a:pt x="105956" y="43370"/>
                  </a:lnTo>
                  <a:cubicBezTo>
                    <a:pt x="103556" y="43053"/>
                    <a:pt x="101105" y="42875"/>
                    <a:pt x="98616" y="42875"/>
                  </a:cubicBezTo>
                  <a:cubicBezTo>
                    <a:pt x="61303" y="42875"/>
                    <a:pt x="42876" y="67323"/>
                    <a:pt x="42876" y="102260"/>
                  </a:cubicBezTo>
                  <a:lnTo>
                    <a:pt x="42876" y="187731"/>
                  </a:lnTo>
                  <a:lnTo>
                    <a:pt x="0" y="187731"/>
                  </a:lnTo>
                  <a:lnTo>
                    <a:pt x="0" y="99225"/>
                  </a:lnTo>
                  <a:cubicBezTo>
                    <a:pt x="0" y="41339"/>
                    <a:pt x="44235" y="0"/>
                    <a:pt x="98616"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sp>
        <p:nvSpPr>
          <p:cNvPr id="2" name="Ox_Title">
            <a:extLst>
              <a:ext uri="{FF2B5EF4-FFF2-40B4-BE49-F238E27FC236}">
                <a16:creationId xmlns:a16="http://schemas.microsoft.com/office/drawing/2014/main" id="{FEF4B86B-DD6B-4E5C-A4D9-7F2AF626EED7}"/>
              </a:ext>
            </a:extLst>
          </p:cNvPr>
          <p:cNvSpPr txBox="1"/>
          <p:nvPr userDrawn="1">
            <p:custDataLst>
              <p:tags r:id="rId1"/>
            </p:custDataLst>
          </p:nvPr>
        </p:nvSpPr>
        <p:spPr>
          <a:xfrm>
            <a:off x="363228" y="262553"/>
            <a:ext cx="7418737" cy="372987"/>
          </a:xfrm>
          <a:prstGeom prst="rect">
            <a:avLst/>
          </a:prstGeom>
          <a:noFill/>
        </p:spPr>
        <p:txBody>
          <a:bodyPr wrap="square" lIns="0" rIns="0" rtlCol="0">
            <a:spAutoFit/>
          </a:bodyPr>
          <a:lstStyle/>
          <a:p>
            <a:pPr>
              <a:lnSpc>
                <a:spcPts val="2400"/>
              </a:lnSpc>
            </a:pPr>
            <a:r>
              <a:rPr lang="en-GB" sz="1800" spc="-20" baseline="0">
                <a:solidFill>
                  <a:schemeClr val="tx1"/>
                </a:solidFill>
              </a:rPr>
              <a:t>Drivers of airfares and impacts on consumer outcomes</a:t>
            </a:r>
          </a:p>
        </p:txBody>
      </p:sp>
      <p:sp>
        <p:nvSpPr>
          <p:cNvPr id="15" name="Ox_Subtitle">
            <a:extLst>
              <a:ext uri="{FF2B5EF4-FFF2-40B4-BE49-F238E27FC236}">
                <a16:creationId xmlns:a16="http://schemas.microsoft.com/office/drawing/2014/main" id="{A1792716-54D7-4451-8B40-25CB3A6C40DF}"/>
              </a:ext>
            </a:extLst>
          </p:cNvPr>
          <p:cNvSpPr txBox="1"/>
          <p:nvPr userDrawn="1">
            <p:custDataLst>
              <p:tags r:id="rId2"/>
            </p:custDataLst>
          </p:nvPr>
        </p:nvSpPr>
        <p:spPr>
          <a:xfrm>
            <a:off x="363229" y="855742"/>
            <a:ext cx="5709230" cy="372987"/>
          </a:xfrm>
          <a:prstGeom prst="rect">
            <a:avLst/>
          </a:prstGeom>
          <a:noFill/>
        </p:spPr>
        <p:txBody>
          <a:bodyPr wrap="square" lIns="0" rtlCol="0">
            <a:spAutoFit/>
          </a:bodyPr>
          <a:lstStyle/>
          <a:p>
            <a:pPr>
              <a:lnSpc>
                <a:spcPts val="2400"/>
              </a:lnSpc>
            </a:pPr>
            <a:endParaRPr lang="en-GB" sz="1800" spc="-20" baseline="0">
              <a:solidFill>
                <a:schemeClr val="accent2"/>
              </a:solidFill>
            </a:endParaRPr>
          </a:p>
        </p:txBody>
      </p:sp>
      <p:grpSp>
        <p:nvGrpSpPr>
          <p:cNvPr id="16" name="Ox_Grid" hidden="1"/>
          <p:cNvGrpSpPr/>
          <p:nvPr userDrawn="1"/>
        </p:nvGrpSpPr>
        <p:grpSpPr>
          <a:xfrm>
            <a:off x="0" y="0"/>
            <a:ext cx="12188825" cy="6851650"/>
            <a:chOff x="0" y="0"/>
            <a:chExt cx="12188825" cy="6851650"/>
          </a:xfrm>
        </p:grpSpPr>
        <p:sp>
          <p:nvSpPr>
            <p:cNvPr id="17"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8"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9"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0"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1"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2"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3"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4"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5"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6"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7"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8"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29"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0"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1"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2"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3"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4"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5"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6"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7"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8"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39"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0"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1"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2"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3"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4"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5"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6"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7"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8"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49"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50"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41279797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7">
          <p15:clr>
            <a:srgbClr val="FBAE40"/>
          </p15:clr>
        </p15:guide>
        <p15:guide id="2" pos="3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3" name="Ox_Grid" hidden="1"/>
          <p:cNvGrpSpPr/>
          <p:nvPr userDrawn="1"/>
        </p:nvGrpSpPr>
        <p:grpSpPr>
          <a:xfrm>
            <a:off x="0" y="0"/>
            <a:ext cx="12188825" cy="6851650"/>
            <a:chOff x="0" y="0"/>
            <a:chExt cx="12188825" cy="6851650"/>
          </a:xfrm>
        </p:grpSpPr>
        <p:sp>
          <p:nvSpPr>
            <p:cNvPr id="44"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5"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6"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7"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8"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9"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0"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1"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2"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3"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4"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5"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6"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7"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8"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9"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0"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1"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2"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3"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4"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5"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6"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7"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8"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9"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0"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1"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2"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3"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4"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5"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6"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7"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sp>
        <p:nvSpPr>
          <p:cNvPr id="107" name="Title Placeholder 1"/>
          <p:cNvSpPr>
            <a:spLocks noGrp="1"/>
          </p:cNvSpPr>
          <p:nvPr>
            <p:ph type="title"/>
          </p:nvPr>
        </p:nvSpPr>
        <p:spPr>
          <a:xfrm>
            <a:off x="374401" y="256629"/>
            <a:ext cx="8547100" cy="353943"/>
          </a:xfrm>
          <a:prstGeom prst="rect">
            <a:avLst/>
          </a:prstGeom>
        </p:spPr>
        <p:txBody>
          <a:bodyPr vert="horz" wrap="square" lIns="0" tIns="45720" rIns="91440" bIns="0" rtlCol="0" anchor="t" anchorCtr="0">
            <a:spAutoFit/>
          </a:bodyPr>
          <a:lstStyle/>
          <a:p>
            <a:r>
              <a:rPr lang="en-GB"/>
              <a:t>Click to edit Master title style</a:t>
            </a:r>
          </a:p>
        </p:txBody>
      </p:sp>
      <p:sp>
        <p:nvSpPr>
          <p:cNvPr id="3" name="Ox_Placeholder"/>
          <p:cNvSpPr>
            <a:spLocks noGrp="1"/>
          </p:cNvSpPr>
          <p:nvPr>
            <p:ph sz="quarter" idx="10"/>
          </p:nvPr>
        </p:nvSpPr>
        <p:spPr>
          <a:xfrm>
            <a:off x="374401" y="943933"/>
            <a:ext cx="8547100" cy="47415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1" name="Date Placeholder 3"/>
          <p:cNvSpPr>
            <a:spLocks noGrp="1"/>
          </p:cNvSpPr>
          <p:nvPr>
            <p:ph type="dt" sz="half" idx="2"/>
          </p:nvPr>
        </p:nvSpPr>
        <p:spPr>
          <a:xfrm>
            <a:off x="743324" y="6365640"/>
            <a:ext cx="1440000" cy="212914"/>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113" name="Slide Number Placeholder 5"/>
          <p:cNvSpPr>
            <a:spLocks noGrp="1"/>
          </p:cNvSpPr>
          <p:nvPr>
            <p:ph type="sldNum" sz="quarter" idx="4"/>
          </p:nvPr>
        </p:nvSpPr>
        <p:spPr>
          <a:xfrm>
            <a:off x="9172139" y="6313031"/>
            <a:ext cx="2743200" cy="266400"/>
          </a:xfrm>
          <a:prstGeom prst="rect">
            <a:avLst/>
          </a:prstGeom>
        </p:spPr>
        <p:txBody>
          <a:bodyPr vert="horz" lIns="91440" tIns="45720" rIns="91440" bIns="45720" rtlCol="0" anchor="b"/>
          <a:lstStyle>
            <a:lvl1pPr algn="r">
              <a:lnSpc>
                <a:spcPts val="1000"/>
              </a:lnSpc>
              <a:defRPr sz="800">
                <a:solidFill>
                  <a:schemeClr val="accent3"/>
                </a:solidFill>
              </a:defRPr>
            </a:lvl1pPr>
          </a:lstStyle>
          <a:p>
            <a:fld id="{E8A31CA1-98DA-4CE7-9D33-C9D2C462D595}" type="slidenum">
              <a:rPr lang="en-GB" smtClean="0"/>
              <a:pPr/>
              <a:t>‹#›</a:t>
            </a:fld>
            <a:endParaRPr lang="en-GB"/>
          </a:p>
        </p:txBody>
      </p:sp>
      <p:sp>
        <p:nvSpPr>
          <p:cNvPr id="2" name="Footer Placeholder 4">
            <a:extLst>
              <a:ext uri="{FF2B5EF4-FFF2-40B4-BE49-F238E27FC236}">
                <a16:creationId xmlns:a16="http://schemas.microsoft.com/office/drawing/2014/main" id="{96C65D48-5469-6AF0-7AEA-38ED53E5228B}"/>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60884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72139" y="6313031"/>
            <a:ext cx="2743200" cy="266400"/>
          </a:xfrm>
        </p:spPr>
        <p:txBody>
          <a:bodyPr/>
          <a:lstStyle/>
          <a:p>
            <a:fld id="{E8A31CA1-98DA-4CE7-9D33-C9D2C462D595}" type="slidenum">
              <a:rPr lang="en-GB" smtClean="0"/>
              <a:t>‹#›</a:t>
            </a:fld>
            <a:endParaRPr lang="en-GB"/>
          </a:p>
        </p:txBody>
      </p:sp>
      <p:grpSp>
        <p:nvGrpSpPr>
          <p:cNvPr id="42" name="Ox_Grid" hidden="1"/>
          <p:cNvGrpSpPr/>
          <p:nvPr userDrawn="1"/>
        </p:nvGrpSpPr>
        <p:grpSpPr>
          <a:xfrm>
            <a:off x="0" y="0"/>
            <a:ext cx="12188825" cy="6851650"/>
            <a:chOff x="0" y="0"/>
            <a:chExt cx="12188825" cy="6851650"/>
          </a:xfrm>
        </p:grpSpPr>
        <p:sp>
          <p:nvSpPr>
            <p:cNvPr id="43"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4"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5"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6"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7"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8"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9"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0"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1"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2"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3"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4"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5"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6"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7"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8"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9"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0"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1"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2"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3"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4"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5"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6"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7"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8"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9"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0"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1"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2"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3"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4"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5"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6"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sp>
        <p:nvSpPr>
          <p:cNvPr id="40" name="Title Placeholder 1"/>
          <p:cNvSpPr>
            <a:spLocks noGrp="1"/>
          </p:cNvSpPr>
          <p:nvPr>
            <p:ph type="title"/>
          </p:nvPr>
        </p:nvSpPr>
        <p:spPr>
          <a:xfrm>
            <a:off x="374400" y="255225"/>
            <a:ext cx="8573657" cy="352800"/>
          </a:xfrm>
          <a:prstGeom prst="rect">
            <a:avLst/>
          </a:prstGeom>
        </p:spPr>
        <p:txBody>
          <a:bodyPr vert="horz" lIns="0" tIns="45720" rIns="91440" bIns="0" rtlCol="0" anchor="t" anchorCtr="0">
            <a:normAutofit/>
          </a:bodyPr>
          <a:lstStyle/>
          <a:p>
            <a:r>
              <a:rPr lang="en-GB"/>
              <a:t>Click to edit Master title style</a:t>
            </a:r>
          </a:p>
        </p:txBody>
      </p:sp>
      <p:sp>
        <p:nvSpPr>
          <p:cNvPr id="4" name="Date Placeholder 3">
            <a:extLst>
              <a:ext uri="{FF2B5EF4-FFF2-40B4-BE49-F238E27FC236}">
                <a16:creationId xmlns:a16="http://schemas.microsoft.com/office/drawing/2014/main" id="{CF9B155B-4538-9A6F-BFC6-6B58489C0E64}"/>
              </a:ext>
            </a:extLst>
          </p:cNvPr>
          <p:cNvSpPr>
            <a:spLocks noGrp="1"/>
          </p:cNvSpPr>
          <p:nvPr>
            <p:ph type="dt" sz="half" idx="2"/>
          </p:nvPr>
        </p:nvSpPr>
        <p:spPr>
          <a:xfrm>
            <a:off x="743324" y="6365640"/>
            <a:ext cx="1440000" cy="212914"/>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6" name="Footer Placeholder 4">
            <a:extLst>
              <a:ext uri="{FF2B5EF4-FFF2-40B4-BE49-F238E27FC236}">
                <a16:creationId xmlns:a16="http://schemas.microsoft.com/office/drawing/2014/main" id="{02FD4AFF-50CF-E619-772E-049CFD77553A}"/>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274690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72139" y="6313031"/>
            <a:ext cx="2743200" cy="266400"/>
          </a:xfrm>
        </p:spPr>
        <p:txBody>
          <a:bodyPr/>
          <a:lstStyle/>
          <a:p>
            <a:fld id="{E8A31CA1-98DA-4CE7-9D33-C9D2C462D595}" type="slidenum">
              <a:rPr lang="en-GB" smtClean="0"/>
              <a:t>‹#›</a:t>
            </a:fld>
            <a:endParaRPr lang="en-GB"/>
          </a:p>
        </p:txBody>
      </p:sp>
      <p:grpSp>
        <p:nvGrpSpPr>
          <p:cNvPr id="40" name="Ox_Grid" hidden="1"/>
          <p:cNvGrpSpPr/>
          <p:nvPr userDrawn="1"/>
        </p:nvGrpSpPr>
        <p:grpSpPr>
          <a:xfrm>
            <a:off x="0" y="0"/>
            <a:ext cx="12188825" cy="6851650"/>
            <a:chOff x="0" y="0"/>
            <a:chExt cx="12188825" cy="6851650"/>
          </a:xfrm>
        </p:grpSpPr>
        <p:sp>
          <p:nvSpPr>
            <p:cNvPr id="41"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2"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3"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4"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5"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6"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7"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8"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49"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0"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1"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2"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3"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4"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5"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6"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7"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8"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9"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0"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1"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2"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3"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4"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5"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6"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7"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8"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69"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0"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1"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2"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3"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4"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sp>
        <p:nvSpPr>
          <p:cNvPr id="5" name="Date Placeholder 3">
            <a:extLst>
              <a:ext uri="{FF2B5EF4-FFF2-40B4-BE49-F238E27FC236}">
                <a16:creationId xmlns:a16="http://schemas.microsoft.com/office/drawing/2014/main" id="{35B5936E-49E4-B328-793F-EA252F69128C}"/>
              </a:ext>
            </a:extLst>
          </p:cNvPr>
          <p:cNvSpPr>
            <a:spLocks noGrp="1"/>
          </p:cNvSpPr>
          <p:nvPr>
            <p:ph type="dt" sz="half" idx="2"/>
          </p:nvPr>
        </p:nvSpPr>
        <p:spPr>
          <a:xfrm>
            <a:off x="743324" y="6365640"/>
            <a:ext cx="1440000" cy="212914"/>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6" name="Footer Placeholder 4">
            <a:extLst>
              <a:ext uri="{FF2B5EF4-FFF2-40B4-BE49-F238E27FC236}">
                <a16:creationId xmlns:a16="http://schemas.microsoft.com/office/drawing/2014/main" id="{BBF323B4-7E56-C3D6-DC89-E70DD3B09874}"/>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49824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400" y="252050"/>
            <a:ext cx="8673731" cy="352800"/>
          </a:xfrm>
          <a:prstGeom prst="rect">
            <a:avLst/>
          </a:prstGeom>
        </p:spPr>
        <p:txBody>
          <a:bodyPr lIns="0" tIns="46800"/>
          <a:lstStyle>
            <a:lvl1pPr>
              <a:defRPr baseline="0"/>
            </a:lvl1pPr>
          </a:lstStyle>
          <a:p>
            <a:r>
              <a:rPr lang="en-US"/>
              <a:t>Tap to enter a title</a:t>
            </a:r>
            <a:endParaRPr lang="en-GB"/>
          </a:p>
        </p:txBody>
      </p:sp>
      <p:sp>
        <p:nvSpPr>
          <p:cNvPr id="3" name="Content Placeholder 2"/>
          <p:cNvSpPr>
            <a:spLocks noGrp="1"/>
          </p:cNvSpPr>
          <p:nvPr>
            <p:ph sz="half" idx="1" hasCustomPrompt="1"/>
          </p:nvPr>
        </p:nvSpPr>
        <p:spPr>
          <a:xfrm>
            <a:off x="374400" y="908192"/>
            <a:ext cx="5218263" cy="4659075"/>
          </a:xfrm>
        </p:spPr>
        <p:txBody>
          <a:bodyPr lIns="0" tIns="0"/>
          <a:lstStyle>
            <a:lvl1pPr>
              <a:defRPr/>
            </a:lvl1pPr>
            <a:lvl2pPr>
              <a:defRPr sz="1800"/>
            </a:lvl2pPr>
          </a:lstStyle>
          <a:p>
            <a:pPr lvl="0"/>
            <a:r>
              <a:rPr lang="en-US"/>
              <a:t>Tap to enter a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hasCustomPrompt="1"/>
          </p:nvPr>
        </p:nvSpPr>
        <p:spPr>
          <a:xfrm>
            <a:off x="6203218" y="908193"/>
            <a:ext cx="5634196" cy="4659074"/>
          </a:xfrm>
        </p:spPr>
        <p:txBody>
          <a:bodyPr lIns="0" tIns="0"/>
          <a:lstStyle>
            <a:lvl4pPr>
              <a:defRPr sz="1800"/>
            </a:lvl4pPr>
          </a:lstStyle>
          <a:p>
            <a:pPr lvl="0"/>
            <a:r>
              <a:rPr lang="en-US"/>
              <a:t>Tap to enter a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9172139" y="6314400"/>
            <a:ext cx="2743200" cy="266400"/>
          </a:xfrm>
        </p:spPr>
        <p:txBody>
          <a:bodyPr/>
          <a:lstStyle/>
          <a:p>
            <a:fld id="{E8A31CA1-98DA-4CE7-9D33-C9D2C462D595}" type="slidenum">
              <a:rPr lang="en-GB" smtClean="0"/>
              <a:t>‹#›</a:t>
            </a:fld>
            <a:endParaRPr lang="en-GB"/>
          </a:p>
        </p:txBody>
      </p:sp>
      <p:sp>
        <p:nvSpPr>
          <p:cNvPr id="8" name="Date Placeholder 3">
            <a:extLst>
              <a:ext uri="{FF2B5EF4-FFF2-40B4-BE49-F238E27FC236}">
                <a16:creationId xmlns:a16="http://schemas.microsoft.com/office/drawing/2014/main" id="{1CA0EB41-05F3-B8AC-ADC4-3D3B57C2FB06}"/>
              </a:ext>
            </a:extLst>
          </p:cNvPr>
          <p:cNvSpPr>
            <a:spLocks noGrp="1"/>
          </p:cNvSpPr>
          <p:nvPr>
            <p:ph type="dt" sz="half" idx="13"/>
          </p:nvPr>
        </p:nvSpPr>
        <p:spPr>
          <a:xfrm>
            <a:off x="743324" y="6365640"/>
            <a:ext cx="1440000" cy="212914"/>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9" name="Footer Placeholder 4">
            <a:extLst>
              <a:ext uri="{FF2B5EF4-FFF2-40B4-BE49-F238E27FC236}">
                <a16:creationId xmlns:a16="http://schemas.microsoft.com/office/drawing/2014/main" id="{3FDC879C-6D8D-808A-3031-BFEA7F249C0A}"/>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297406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400" y="256925"/>
            <a:ext cx="8563716" cy="352800"/>
          </a:xfrm>
          <a:prstGeom prst="rect">
            <a:avLst/>
          </a:prstGeom>
        </p:spPr>
        <p:txBody>
          <a:bodyPr/>
          <a:lstStyle>
            <a:lvl1pPr>
              <a:defRPr/>
            </a:lvl1pPr>
          </a:lstStyle>
          <a:p>
            <a:r>
              <a:rPr lang="en-US"/>
              <a:t>Tap to enter a title</a:t>
            </a:r>
            <a:endParaRPr lang="en-GB"/>
          </a:p>
        </p:txBody>
      </p:sp>
      <p:sp>
        <p:nvSpPr>
          <p:cNvPr id="3" name="Vertical Text Placeholder 2"/>
          <p:cNvSpPr>
            <a:spLocks noGrp="1"/>
          </p:cNvSpPr>
          <p:nvPr>
            <p:ph type="body" orient="vert" idx="1" hasCustomPrompt="1"/>
          </p:nvPr>
        </p:nvSpPr>
        <p:spPr>
          <a:xfrm>
            <a:off x="360000" y="1084851"/>
            <a:ext cx="8563716" cy="4350518"/>
          </a:xfrm>
        </p:spPr>
        <p:txBody>
          <a:bodyPr vert="eaVert"/>
          <a:lstStyle>
            <a:lvl1pPr>
              <a:defRPr/>
            </a:lvl1pPr>
          </a:lstStyle>
          <a:p>
            <a:pPr lvl="0"/>
            <a:r>
              <a:rPr lang="en-US"/>
              <a:t>Tap to enter a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9172139" y="6314400"/>
            <a:ext cx="2743200" cy="266400"/>
          </a:xfrm>
        </p:spPr>
        <p:txBody>
          <a:bodyPr/>
          <a:lstStyle/>
          <a:p>
            <a:fld id="{E8A31CA1-98DA-4CE7-9D33-C9D2C462D595}" type="slidenum">
              <a:rPr lang="en-GB" smtClean="0"/>
              <a:t>‹#›</a:t>
            </a:fld>
            <a:endParaRPr lang="en-GB"/>
          </a:p>
        </p:txBody>
      </p:sp>
      <p:sp>
        <p:nvSpPr>
          <p:cNvPr id="7" name="Date Placeholder 3">
            <a:extLst>
              <a:ext uri="{FF2B5EF4-FFF2-40B4-BE49-F238E27FC236}">
                <a16:creationId xmlns:a16="http://schemas.microsoft.com/office/drawing/2014/main" id="{AC476524-4A4B-DC26-27E1-7A1E381C29CA}"/>
              </a:ext>
            </a:extLst>
          </p:cNvPr>
          <p:cNvSpPr>
            <a:spLocks noGrp="1"/>
          </p:cNvSpPr>
          <p:nvPr>
            <p:ph type="dt" sz="half" idx="2"/>
          </p:nvPr>
        </p:nvSpPr>
        <p:spPr>
          <a:xfrm>
            <a:off x="743324" y="6365640"/>
            <a:ext cx="1440000" cy="212914"/>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8" name="Footer Placeholder 4">
            <a:extLst>
              <a:ext uri="{FF2B5EF4-FFF2-40B4-BE49-F238E27FC236}">
                <a16:creationId xmlns:a16="http://schemas.microsoft.com/office/drawing/2014/main" id="{77467E0C-F45D-931D-0717-AB26CFB8E9AB}"/>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97212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48" name="Rectangle 47"/>
          <p:cNvSpPr/>
          <p:nvPr userDrawn="1"/>
        </p:nvSpPr>
        <p:spPr>
          <a:xfrm>
            <a:off x="282150" y="6104238"/>
            <a:ext cx="11670953" cy="518984"/>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err="1">
              <a:solidFill>
                <a:srgbClr val="FFFFFF"/>
              </a:solidFill>
            </a:endParaRPr>
          </a:p>
        </p:txBody>
      </p:sp>
      <p:grpSp>
        <p:nvGrpSpPr>
          <p:cNvPr id="130" name="Group 129"/>
          <p:cNvGrpSpPr/>
          <p:nvPr userDrawn="1"/>
        </p:nvGrpSpPr>
        <p:grpSpPr>
          <a:xfrm>
            <a:off x="309536" y="6322460"/>
            <a:ext cx="871220" cy="193040"/>
            <a:chOff x="10148946" y="6593062"/>
            <a:chExt cx="871220" cy="193040"/>
          </a:xfrm>
        </p:grpSpPr>
        <p:sp>
          <p:nvSpPr>
            <p:cNvPr id="131" name="Shape 21"/>
            <p:cNvSpPr/>
            <p:nvPr/>
          </p:nvSpPr>
          <p:spPr>
            <a:xfrm>
              <a:off x="10345796" y="6593062"/>
              <a:ext cx="163195" cy="192405"/>
            </a:xfrm>
            <a:custGeom>
              <a:avLst/>
              <a:gdLst/>
              <a:ahLst/>
              <a:cxnLst/>
              <a:rect l="0" t="0" r="0" b="0"/>
              <a:pathLst>
                <a:path w="163754" h="192646">
                  <a:moveTo>
                    <a:pt x="0" y="0"/>
                  </a:moveTo>
                  <a:cubicBezTo>
                    <a:pt x="34531" y="0"/>
                    <a:pt x="64871" y="18262"/>
                    <a:pt x="81876" y="45644"/>
                  </a:cubicBezTo>
                  <a:cubicBezTo>
                    <a:pt x="98882" y="18262"/>
                    <a:pt x="129222" y="0"/>
                    <a:pt x="163754" y="0"/>
                  </a:cubicBezTo>
                  <a:lnTo>
                    <a:pt x="163754" y="40729"/>
                  </a:lnTo>
                  <a:cubicBezTo>
                    <a:pt x="133096" y="40729"/>
                    <a:pt x="108153" y="65671"/>
                    <a:pt x="108153" y="96329"/>
                  </a:cubicBezTo>
                  <a:cubicBezTo>
                    <a:pt x="108153" y="126974"/>
                    <a:pt x="133096" y="151917"/>
                    <a:pt x="163754" y="151917"/>
                  </a:cubicBezTo>
                  <a:lnTo>
                    <a:pt x="163754" y="192646"/>
                  </a:lnTo>
                  <a:cubicBezTo>
                    <a:pt x="129222" y="192646"/>
                    <a:pt x="98882" y="174383"/>
                    <a:pt x="81876" y="147015"/>
                  </a:cubicBezTo>
                  <a:cubicBezTo>
                    <a:pt x="64871" y="174383"/>
                    <a:pt x="34531" y="192646"/>
                    <a:pt x="0" y="192646"/>
                  </a:cubicBezTo>
                  <a:lnTo>
                    <a:pt x="0" y="151917"/>
                  </a:lnTo>
                  <a:cubicBezTo>
                    <a:pt x="30658" y="151917"/>
                    <a:pt x="55587" y="126974"/>
                    <a:pt x="55587" y="96329"/>
                  </a:cubicBezTo>
                  <a:cubicBezTo>
                    <a:pt x="55587" y="65671"/>
                    <a:pt x="30658" y="40729"/>
                    <a:pt x="0" y="40729"/>
                  </a:cubicBezTo>
                  <a:lnTo>
                    <a:pt x="0" y="0"/>
                  </a:lnTo>
                  <a:close/>
                </a:path>
              </a:pathLst>
            </a:custGeom>
            <a:solidFill>
              <a:schemeClr val="accent2"/>
            </a:solidFill>
            <a:ln w="12700" cap="flat">
              <a:noFill/>
              <a:miter lim="127000"/>
            </a:ln>
          </p:spPr>
          <p:style>
            <a:lnRef idx="0">
              <a:srgbClr val="000000">
                <a:alpha val="0"/>
              </a:srgbClr>
            </a:lnRef>
            <a:fillRef idx="1">
              <a:srgbClr val="00AAEF"/>
            </a:fillRef>
            <a:effectRef idx="0">
              <a:scrgbClr r="0" g="0" b="0"/>
            </a:effectRef>
            <a:fontRef idx="none"/>
          </p:style>
          <p:txBody>
            <a:bodyPr/>
            <a:lstStyle/>
            <a:p>
              <a:endParaRPr lang="en-GB"/>
            </a:p>
          </p:txBody>
        </p:sp>
        <p:sp>
          <p:nvSpPr>
            <p:cNvPr id="132" name="Shape 22"/>
            <p:cNvSpPr/>
            <p:nvPr/>
          </p:nvSpPr>
          <p:spPr>
            <a:xfrm>
              <a:off x="10148946" y="6593062"/>
              <a:ext cx="95885" cy="192405"/>
            </a:xfrm>
            <a:custGeom>
              <a:avLst/>
              <a:gdLst/>
              <a:ahLst/>
              <a:cxnLst/>
              <a:rect l="0" t="0" r="0" b="0"/>
              <a:pathLst>
                <a:path w="96330" h="192659">
                  <a:moveTo>
                    <a:pt x="96329" y="0"/>
                  </a:moveTo>
                  <a:lnTo>
                    <a:pt x="96330" y="0"/>
                  </a:lnTo>
                  <a:lnTo>
                    <a:pt x="96330" y="40742"/>
                  </a:lnTo>
                  <a:lnTo>
                    <a:pt x="96329" y="40742"/>
                  </a:lnTo>
                  <a:cubicBezTo>
                    <a:pt x="65672" y="40742"/>
                    <a:pt x="40729" y="65671"/>
                    <a:pt x="40729" y="96329"/>
                  </a:cubicBezTo>
                  <a:cubicBezTo>
                    <a:pt x="40729" y="126987"/>
                    <a:pt x="65672" y="151930"/>
                    <a:pt x="96329" y="151930"/>
                  </a:cubicBezTo>
                  <a:lnTo>
                    <a:pt x="96330" y="151930"/>
                  </a:lnTo>
                  <a:lnTo>
                    <a:pt x="96330" y="192659"/>
                  </a:lnTo>
                  <a:lnTo>
                    <a:pt x="96329" y="192659"/>
                  </a:lnTo>
                  <a:cubicBezTo>
                    <a:pt x="43218" y="192659"/>
                    <a:pt x="0" y="149440"/>
                    <a:pt x="0" y="96329"/>
                  </a:cubicBezTo>
                  <a:cubicBezTo>
                    <a:pt x="0" y="43218"/>
                    <a:pt x="43218" y="0"/>
                    <a:pt x="96329"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3" name="Shape 23"/>
            <p:cNvSpPr/>
            <p:nvPr/>
          </p:nvSpPr>
          <p:spPr>
            <a:xfrm>
              <a:off x="10245466" y="6593062"/>
              <a:ext cx="95885" cy="192405"/>
            </a:xfrm>
            <a:custGeom>
              <a:avLst/>
              <a:gdLst/>
              <a:ahLst/>
              <a:cxnLst/>
              <a:rect l="0" t="0" r="0" b="0"/>
              <a:pathLst>
                <a:path w="96329" h="192659">
                  <a:moveTo>
                    <a:pt x="0" y="0"/>
                  </a:moveTo>
                  <a:lnTo>
                    <a:pt x="37457" y="7582"/>
                  </a:lnTo>
                  <a:cubicBezTo>
                    <a:pt x="72019" y="22227"/>
                    <a:pt x="96329" y="56496"/>
                    <a:pt x="96329" y="96329"/>
                  </a:cubicBezTo>
                  <a:cubicBezTo>
                    <a:pt x="96329" y="136162"/>
                    <a:pt x="72019" y="170431"/>
                    <a:pt x="37457" y="185076"/>
                  </a:cubicBezTo>
                  <a:lnTo>
                    <a:pt x="0" y="192659"/>
                  </a:lnTo>
                  <a:lnTo>
                    <a:pt x="0" y="151930"/>
                  </a:lnTo>
                  <a:lnTo>
                    <a:pt x="21621" y="147554"/>
                  </a:lnTo>
                  <a:cubicBezTo>
                    <a:pt x="41570" y="139102"/>
                    <a:pt x="55600" y="119322"/>
                    <a:pt x="55600" y="96329"/>
                  </a:cubicBezTo>
                  <a:cubicBezTo>
                    <a:pt x="55600" y="73336"/>
                    <a:pt x="41570" y="53564"/>
                    <a:pt x="21621" y="45116"/>
                  </a:cubicBezTo>
                  <a:lnTo>
                    <a:pt x="0" y="40742"/>
                  </a:ln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4" name="Shape 24"/>
            <p:cNvSpPr/>
            <p:nvPr/>
          </p:nvSpPr>
          <p:spPr>
            <a:xfrm>
              <a:off x="10513436" y="6593062"/>
              <a:ext cx="95885" cy="192405"/>
            </a:xfrm>
            <a:custGeom>
              <a:avLst/>
              <a:gdLst/>
              <a:ahLst/>
              <a:cxnLst/>
              <a:rect l="0" t="0" r="0" b="0"/>
              <a:pathLst>
                <a:path w="96323" h="192656">
                  <a:moveTo>
                    <a:pt x="96323" y="0"/>
                  </a:moveTo>
                  <a:lnTo>
                    <a:pt x="96323" y="40729"/>
                  </a:lnTo>
                  <a:lnTo>
                    <a:pt x="78649" y="43611"/>
                  </a:lnTo>
                  <a:cubicBezTo>
                    <a:pt x="61980" y="49220"/>
                    <a:pt x="48819" y="62533"/>
                    <a:pt x="43408" y="79297"/>
                  </a:cubicBezTo>
                  <a:lnTo>
                    <a:pt x="96323" y="79297"/>
                  </a:lnTo>
                  <a:lnTo>
                    <a:pt x="96323" y="113600"/>
                  </a:lnTo>
                  <a:lnTo>
                    <a:pt x="43497" y="113600"/>
                  </a:lnTo>
                  <a:cubicBezTo>
                    <a:pt x="48955" y="130269"/>
                    <a:pt x="62092" y="143494"/>
                    <a:pt x="78709" y="149065"/>
                  </a:cubicBezTo>
                  <a:lnTo>
                    <a:pt x="96323" y="151928"/>
                  </a:lnTo>
                  <a:lnTo>
                    <a:pt x="96323" y="192656"/>
                  </a:lnTo>
                  <a:lnTo>
                    <a:pt x="58866" y="185075"/>
                  </a:lnTo>
                  <a:cubicBezTo>
                    <a:pt x="24303" y="170430"/>
                    <a:pt x="0" y="136161"/>
                    <a:pt x="0" y="96328"/>
                  </a:cubicBezTo>
                  <a:cubicBezTo>
                    <a:pt x="0" y="56495"/>
                    <a:pt x="24303" y="22226"/>
                    <a:pt x="58866" y="7581"/>
                  </a:cubicBezTo>
                  <a:lnTo>
                    <a:pt x="96323"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5" name="Shape 25"/>
            <p:cNvSpPr/>
            <p:nvPr/>
          </p:nvSpPr>
          <p:spPr>
            <a:xfrm>
              <a:off x="10609321" y="6727047"/>
              <a:ext cx="88265" cy="59055"/>
            </a:xfrm>
            <a:custGeom>
              <a:avLst/>
              <a:gdLst/>
              <a:ahLst/>
              <a:cxnLst/>
              <a:rect l="0" t="0" r="0" b="0"/>
              <a:pathLst>
                <a:path w="88881" h="59207">
                  <a:moveTo>
                    <a:pt x="41345" y="0"/>
                  </a:moveTo>
                  <a:lnTo>
                    <a:pt x="88881" y="0"/>
                  </a:lnTo>
                  <a:cubicBezTo>
                    <a:pt x="74327" y="34734"/>
                    <a:pt x="39974" y="59207"/>
                    <a:pt x="6" y="59207"/>
                  </a:cubicBezTo>
                  <a:lnTo>
                    <a:pt x="0" y="59206"/>
                  </a:lnTo>
                  <a:lnTo>
                    <a:pt x="0" y="18478"/>
                  </a:lnTo>
                  <a:lnTo>
                    <a:pt x="6" y="18479"/>
                  </a:lnTo>
                  <a:cubicBezTo>
                    <a:pt x="16402" y="18479"/>
                    <a:pt x="31159" y="11329"/>
                    <a:pt x="41345"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6" name="Shape 26"/>
            <p:cNvSpPr/>
            <p:nvPr/>
          </p:nvSpPr>
          <p:spPr>
            <a:xfrm>
              <a:off x="10609321" y="6593062"/>
              <a:ext cx="95885" cy="113030"/>
            </a:xfrm>
            <a:custGeom>
              <a:avLst/>
              <a:gdLst/>
              <a:ahLst/>
              <a:cxnLst/>
              <a:rect l="0" t="0" r="0" b="0"/>
              <a:pathLst>
                <a:path w="96336" h="113602">
                  <a:moveTo>
                    <a:pt x="6" y="0"/>
                  </a:moveTo>
                  <a:cubicBezTo>
                    <a:pt x="53118" y="0"/>
                    <a:pt x="96336" y="43218"/>
                    <a:pt x="96336" y="96330"/>
                  </a:cubicBezTo>
                  <a:cubicBezTo>
                    <a:pt x="96336" y="102222"/>
                    <a:pt x="95765" y="107988"/>
                    <a:pt x="94748" y="113602"/>
                  </a:cubicBezTo>
                  <a:lnTo>
                    <a:pt x="0" y="113602"/>
                  </a:lnTo>
                  <a:lnTo>
                    <a:pt x="0" y="79299"/>
                  </a:lnTo>
                  <a:lnTo>
                    <a:pt x="52915" y="79299"/>
                  </a:lnTo>
                  <a:cubicBezTo>
                    <a:pt x="45713" y="56947"/>
                    <a:pt x="24721" y="40729"/>
                    <a:pt x="6" y="40729"/>
                  </a:cubicBezTo>
                  <a:lnTo>
                    <a:pt x="0" y="40730"/>
                  </a:lnTo>
                  <a:lnTo>
                    <a:pt x="0" y="2"/>
                  </a:lnTo>
                  <a:lnTo>
                    <a:pt x="6"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7" name="Shape 27"/>
            <p:cNvSpPr/>
            <p:nvPr/>
          </p:nvSpPr>
          <p:spPr>
            <a:xfrm>
              <a:off x="10826491" y="6593062"/>
              <a:ext cx="95885" cy="192405"/>
            </a:xfrm>
            <a:custGeom>
              <a:avLst/>
              <a:gdLst/>
              <a:ahLst/>
              <a:cxnLst/>
              <a:rect l="0" t="0" r="0" b="0"/>
              <a:pathLst>
                <a:path w="96330" h="192659">
                  <a:moveTo>
                    <a:pt x="96330" y="0"/>
                  </a:moveTo>
                  <a:lnTo>
                    <a:pt x="96330" y="40729"/>
                  </a:lnTo>
                  <a:cubicBezTo>
                    <a:pt x="65672" y="40729"/>
                    <a:pt x="40729" y="65672"/>
                    <a:pt x="40729" y="96330"/>
                  </a:cubicBezTo>
                  <a:cubicBezTo>
                    <a:pt x="40729" y="126988"/>
                    <a:pt x="65672" y="151917"/>
                    <a:pt x="96330" y="151917"/>
                  </a:cubicBezTo>
                  <a:lnTo>
                    <a:pt x="96330" y="192659"/>
                  </a:lnTo>
                  <a:cubicBezTo>
                    <a:pt x="43218" y="192659"/>
                    <a:pt x="0" y="149441"/>
                    <a:pt x="0" y="96330"/>
                  </a:cubicBezTo>
                  <a:cubicBezTo>
                    <a:pt x="0" y="43205"/>
                    <a:pt x="43218" y="0"/>
                    <a:pt x="96330"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8" name="Shape 28"/>
            <p:cNvSpPr/>
            <p:nvPr/>
          </p:nvSpPr>
          <p:spPr>
            <a:xfrm>
              <a:off x="10922376" y="6593062"/>
              <a:ext cx="97790" cy="192405"/>
            </a:xfrm>
            <a:custGeom>
              <a:avLst/>
              <a:gdLst/>
              <a:ahLst/>
              <a:cxnLst/>
              <a:rect l="0" t="0" r="0" b="0"/>
              <a:pathLst>
                <a:path w="98399" h="192659">
                  <a:moveTo>
                    <a:pt x="0" y="0"/>
                  </a:moveTo>
                  <a:cubicBezTo>
                    <a:pt x="53111" y="0"/>
                    <a:pt x="98399" y="43231"/>
                    <a:pt x="96330" y="101295"/>
                  </a:cubicBezTo>
                  <a:lnTo>
                    <a:pt x="96330" y="187731"/>
                  </a:lnTo>
                  <a:lnTo>
                    <a:pt x="55600" y="187731"/>
                  </a:lnTo>
                  <a:lnTo>
                    <a:pt x="55600" y="166725"/>
                  </a:lnTo>
                  <a:cubicBezTo>
                    <a:pt x="40462" y="187731"/>
                    <a:pt x="20701" y="192659"/>
                    <a:pt x="0" y="192659"/>
                  </a:cubicBezTo>
                  <a:lnTo>
                    <a:pt x="0" y="151917"/>
                  </a:lnTo>
                  <a:cubicBezTo>
                    <a:pt x="30658" y="151917"/>
                    <a:pt x="55600" y="126988"/>
                    <a:pt x="55600" y="96330"/>
                  </a:cubicBezTo>
                  <a:cubicBezTo>
                    <a:pt x="55600" y="65672"/>
                    <a:pt x="30658" y="40729"/>
                    <a:pt x="0" y="40729"/>
                  </a:cubicBez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9" name="Shape 29"/>
            <p:cNvSpPr/>
            <p:nvPr/>
          </p:nvSpPr>
          <p:spPr>
            <a:xfrm>
              <a:off x="10720446" y="6593062"/>
              <a:ext cx="105410" cy="187325"/>
            </a:xfrm>
            <a:custGeom>
              <a:avLst/>
              <a:gdLst/>
              <a:ahLst/>
              <a:cxnLst/>
              <a:rect l="0" t="0" r="0" b="0"/>
              <a:pathLst>
                <a:path w="105956" h="187731">
                  <a:moveTo>
                    <a:pt x="98616" y="0"/>
                  </a:moveTo>
                  <a:cubicBezTo>
                    <a:pt x="101092" y="0"/>
                    <a:pt x="103531" y="127"/>
                    <a:pt x="105956" y="318"/>
                  </a:cubicBezTo>
                  <a:lnTo>
                    <a:pt x="105956" y="43370"/>
                  </a:lnTo>
                  <a:cubicBezTo>
                    <a:pt x="103556" y="43053"/>
                    <a:pt x="101105" y="42875"/>
                    <a:pt x="98616" y="42875"/>
                  </a:cubicBezTo>
                  <a:cubicBezTo>
                    <a:pt x="61303" y="42875"/>
                    <a:pt x="42876" y="67323"/>
                    <a:pt x="42876" y="102260"/>
                  </a:cubicBezTo>
                  <a:lnTo>
                    <a:pt x="42876" y="187731"/>
                  </a:lnTo>
                  <a:lnTo>
                    <a:pt x="0" y="187731"/>
                  </a:lnTo>
                  <a:lnTo>
                    <a:pt x="0" y="99225"/>
                  </a:lnTo>
                  <a:cubicBezTo>
                    <a:pt x="0" y="41339"/>
                    <a:pt x="44235" y="0"/>
                    <a:pt x="98616"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125" name="Ox_Grid" hidden="1"/>
          <p:cNvGrpSpPr/>
          <p:nvPr userDrawn="1"/>
        </p:nvGrpSpPr>
        <p:grpSpPr>
          <a:xfrm>
            <a:off x="0" y="0"/>
            <a:ext cx="12188825" cy="6851650"/>
            <a:chOff x="0" y="0"/>
            <a:chExt cx="12188825" cy="6851650"/>
          </a:xfrm>
        </p:grpSpPr>
        <p:sp>
          <p:nvSpPr>
            <p:cNvPr id="127"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28"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29"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0"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1"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2"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3"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4"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5"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6"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7"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8"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49"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0"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1"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2"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3"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4"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5"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6"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7"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8"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59"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60"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161"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2"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3"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4"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5"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6"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7"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8"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69"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170"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sp>
        <p:nvSpPr>
          <p:cNvPr id="172" name="Title 1"/>
          <p:cNvSpPr>
            <a:spLocks noGrp="1"/>
          </p:cNvSpPr>
          <p:nvPr>
            <p:ph type="title" hasCustomPrompt="1"/>
          </p:nvPr>
        </p:nvSpPr>
        <p:spPr>
          <a:xfrm>
            <a:off x="374400" y="261575"/>
            <a:ext cx="8673731" cy="401200"/>
          </a:xfrm>
          <a:prstGeom prst="rect">
            <a:avLst/>
          </a:prstGeom>
        </p:spPr>
        <p:txBody>
          <a:bodyPr lIns="0" tIns="46800"/>
          <a:lstStyle>
            <a:lvl1pPr>
              <a:lnSpc>
                <a:spcPts val="2400"/>
              </a:lnSpc>
              <a:defRPr sz="1800" baseline="0">
                <a:solidFill>
                  <a:schemeClr val="tx1"/>
                </a:solidFill>
              </a:defRPr>
            </a:lvl1pPr>
          </a:lstStyle>
          <a:p>
            <a:r>
              <a:rPr lang="en-US"/>
              <a:t>Tap to enter a title</a:t>
            </a:r>
            <a:endParaRPr lang="en-GB"/>
          </a:p>
        </p:txBody>
      </p:sp>
    </p:spTree>
    <p:extLst>
      <p:ext uri="{BB962C8B-B14F-4D97-AF65-F5344CB8AC3E}">
        <p14:creationId xmlns:p14="http://schemas.microsoft.com/office/powerpoint/2010/main" val="23779776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7" userDrawn="1">
          <p15:clr>
            <a:srgbClr val="FBAE40"/>
          </p15:clr>
        </p15:guide>
        <p15:guide id="2" pos="3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page">
    <p:bg>
      <p:bgRef idx="1001">
        <a:schemeClr val="bg2"/>
      </p:bgRef>
    </p:bg>
    <p:spTree>
      <p:nvGrpSpPr>
        <p:cNvPr id="1" name=""/>
        <p:cNvGrpSpPr/>
        <p:nvPr/>
      </p:nvGrpSpPr>
      <p:grpSpPr>
        <a:xfrm>
          <a:off x="0" y="0"/>
          <a:ext cx="0" cy="0"/>
          <a:chOff x="0" y="0"/>
          <a:chExt cx="0" cy="0"/>
        </a:xfrm>
      </p:grpSpPr>
      <p:pic>
        <p:nvPicPr>
          <p:cNvPr id="19" name="TextBox 1">
            <a:extLst>
              <a:ext uri="{FF2B5EF4-FFF2-40B4-BE49-F238E27FC236}">
                <a16:creationId xmlns:a16="http://schemas.microsoft.com/office/drawing/2014/main" id="{417A6A7F-2E7E-B5F4-5002-506841D3F665}"/>
              </a:ext>
            </a:extLst>
          </p:cNvPr>
          <p:cNvPicPr>
            <a:picLocks/>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0" y="0"/>
            <a:ext cx="12193200" cy="6858000"/>
          </a:xfrm>
          <a:prstGeom prst="rect">
            <a:avLst/>
          </a:prstGeom>
          <a:effectLst>
            <a:glow>
              <a:srgbClr val="000000"/>
            </a:glow>
          </a:effectLst>
        </p:spPr>
      </p:pic>
      <p:grpSp>
        <p:nvGrpSpPr>
          <p:cNvPr id="6" name="Group 5"/>
          <p:cNvGrpSpPr/>
          <p:nvPr userDrawn="1"/>
        </p:nvGrpSpPr>
        <p:grpSpPr>
          <a:xfrm>
            <a:off x="360000" y="372694"/>
            <a:ext cx="871220" cy="193040"/>
            <a:chOff x="10148946" y="6593062"/>
            <a:chExt cx="871220" cy="193040"/>
          </a:xfrm>
        </p:grpSpPr>
        <p:sp>
          <p:nvSpPr>
            <p:cNvPr id="7" name="Shape 21"/>
            <p:cNvSpPr/>
            <p:nvPr/>
          </p:nvSpPr>
          <p:spPr>
            <a:xfrm>
              <a:off x="10345796" y="6593062"/>
              <a:ext cx="163195" cy="192405"/>
            </a:xfrm>
            <a:custGeom>
              <a:avLst/>
              <a:gdLst/>
              <a:ahLst/>
              <a:cxnLst/>
              <a:rect l="0" t="0" r="0" b="0"/>
              <a:pathLst>
                <a:path w="163754" h="192646">
                  <a:moveTo>
                    <a:pt x="0" y="0"/>
                  </a:moveTo>
                  <a:cubicBezTo>
                    <a:pt x="34531" y="0"/>
                    <a:pt x="64871" y="18262"/>
                    <a:pt x="81876" y="45644"/>
                  </a:cubicBezTo>
                  <a:cubicBezTo>
                    <a:pt x="98882" y="18262"/>
                    <a:pt x="129222" y="0"/>
                    <a:pt x="163754" y="0"/>
                  </a:cubicBezTo>
                  <a:lnTo>
                    <a:pt x="163754" y="40729"/>
                  </a:lnTo>
                  <a:cubicBezTo>
                    <a:pt x="133096" y="40729"/>
                    <a:pt x="108153" y="65671"/>
                    <a:pt x="108153" y="96329"/>
                  </a:cubicBezTo>
                  <a:cubicBezTo>
                    <a:pt x="108153" y="126974"/>
                    <a:pt x="133096" y="151917"/>
                    <a:pt x="163754" y="151917"/>
                  </a:cubicBezTo>
                  <a:lnTo>
                    <a:pt x="163754" y="192646"/>
                  </a:lnTo>
                  <a:cubicBezTo>
                    <a:pt x="129222" y="192646"/>
                    <a:pt x="98882" y="174383"/>
                    <a:pt x="81876" y="147015"/>
                  </a:cubicBezTo>
                  <a:cubicBezTo>
                    <a:pt x="64871" y="174383"/>
                    <a:pt x="34531" y="192646"/>
                    <a:pt x="0" y="192646"/>
                  </a:cubicBezTo>
                  <a:lnTo>
                    <a:pt x="0" y="151917"/>
                  </a:lnTo>
                  <a:cubicBezTo>
                    <a:pt x="30658" y="151917"/>
                    <a:pt x="55587" y="126974"/>
                    <a:pt x="55587" y="96329"/>
                  </a:cubicBezTo>
                  <a:cubicBezTo>
                    <a:pt x="55587" y="65671"/>
                    <a:pt x="30658" y="40729"/>
                    <a:pt x="0" y="40729"/>
                  </a:cubicBezTo>
                  <a:lnTo>
                    <a:pt x="0" y="0"/>
                  </a:lnTo>
                  <a:close/>
                </a:path>
              </a:pathLst>
            </a:custGeom>
            <a:solidFill>
              <a:schemeClr val="accent2"/>
            </a:solidFill>
            <a:ln w="12700" cap="flat">
              <a:noFill/>
              <a:miter lim="127000"/>
            </a:ln>
          </p:spPr>
          <p:style>
            <a:lnRef idx="0">
              <a:srgbClr val="000000">
                <a:alpha val="0"/>
              </a:srgbClr>
            </a:lnRef>
            <a:fillRef idx="1">
              <a:srgbClr val="00AAEF"/>
            </a:fillRef>
            <a:effectRef idx="0">
              <a:scrgbClr r="0" g="0" b="0"/>
            </a:effectRef>
            <a:fontRef idx="none"/>
          </p:style>
          <p:txBody>
            <a:bodyPr/>
            <a:lstStyle/>
            <a:p>
              <a:endParaRPr lang="en-GB"/>
            </a:p>
          </p:txBody>
        </p:sp>
        <p:sp>
          <p:nvSpPr>
            <p:cNvPr id="8" name="Shape 22"/>
            <p:cNvSpPr/>
            <p:nvPr/>
          </p:nvSpPr>
          <p:spPr>
            <a:xfrm>
              <a:off x="10148946" y="6593062"/>
              <a:ext cx="95885" cy="192405"/>
            </a:xfrm>
            <a:custGeom>
              <a:avLst/>
              <a:gdLst/>
              <a:ahLst/>
              <a:cxnLst/>
              <a:rect l="0" t="0" r="0" b="0"/>
              <a:pathLst>
                <a:path w="96330" h="192659">
                  <a:moveTo>
                    <a:pt x="96329" y="0"/>
                  </a:moveTo>
                  <a:lnTo>
                    <a:pt x="96330" y="0"/>
                  </a:lnTo>
                  <a:lnTo>
                    <a:pt x="96330" y="40742"/>
                  </a:lnTo>
                  <a:lnTo>
                    <a:pt x="96329" y="40742"/>
                  </a:lnTo>
                  <a:cubicBezTo>
                    <a:pt x="65672" y="40742"/>
                    <a:pt x="40729" y="65671"/>
                    <a:pt x="40729" y="96329"/>
                  </a:cubicBezTo>
                  <a:cubicBezTo>
                    <a:pt x="40729" y="126987"/>
                    <a:pt x="65672" y="151930"/>
                    <a:pt x="96329" y="151930"/>
                  </a:cubicBezTo>
                  <a:lnTo>
                    <a:pt x="96330" y="151930"/>
                  </a:lnTo>
                  <a:lnTo>
                    <a:pt x="96330" y="192659"/>
                  </a:lnTo>
                  <a:lnTo>
                    <a:pt x="96329" y="192659"/>
                  </a:lnTo>
                  <a:cubicBezTo>
                    <a:pt x="43218" y="192659"/>
                    <a:pt x="0" y="149440"/>
                    <a:pt x="0" y="96329"/>
                  </a:cubicBezTo>
                  <a:cubicBezTo>
                    <a:pt x="0" y="43218"/>
                    <a:pt x="43218" y="0"/>
                    <a:pt x="96329"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9" name="Shape 23"/>
            <p:cNvSpPr/>
            <p:nvPr/>
          </p:nvSpPr>
          <p:spPr>
            <a:xfrm>
              <a:off x="10245466" y="6593062"/>
              <a:ext cx="95885" cy="192405"/>
            </a:xfrm>
            <a:custGeom>
              <a:avLst/>
              <a:gdLst/>
              <a:ahLst/>
              <a:cxnLst/>
              <a:rect l="0" t="0" r="0" b="0"/>
              <a:pathLst>
                <a:path w="96329" h="192659">
                  <a:moveTo>
                    <a:pt x="0" y="0"/>
                  </a:moveTo>
                  <a:lnTo>
                    <a:pt x="37457" y="7582"/>
                  </a:lnTo>
                  <a:cubicBezTo>
                    <a:pt x="72019" y="22227"/>
                    <a:pt x="96329" y="56496"/>
                    <a:pt x="96329" y="96329"/>
                  </a:cubicBezTo>
                  <a:cubicBezTo>
                    <a:pt x="96329" y="136162"/>
                    <a:pt x="72019" y="170431"/>
                    <a:pt x="37457" y="185076"/>
                  </a:cubicBezTo>
                  <a:lnTo>
                    <a:pt x="0" y="192659"/>
                  </a:lnTo>
                  <a:lnTo>
                    <a:pt x="0" y="151930"/>
                  </a:lnTo>
                  <a:lnTo>
                    <a:pt x="21621" y="147554"/>
                  </a:lnTo>
                  <a:cubicBezTo>
                    <a:pt x="41570" y="139102"/>
                    <a:pt x="55600" y="119322"/>
                    <a:pt x="55600" y="96329"/>
                  </a:cubicBezTo>
                  <a:cubicBezTo>
                    <a:pt x="55600" y="73336"/>
                    <a:pt x="41570" y="53564"/>
                    <a:pt x="21621" y="45116"/>
                  </a:cubicBezTo>
                  <a:lnTo>
                    <a:pt x="0" y="40742"/>
                  </a:ln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0" name="Shape 24"/>
            <p:cNvSpPr/>
            <p:nvPr/>
          </p:nvSpPr>
          <p:spPr>
            <a:xfrm>
              <a:off x="10513436" y="6593062"/>
              <a:ext cx="95885" cy="192405"/>
            </a:xfrm>
            <a:custGeom>
              <a:avLst/>
              <a:gdLst/>
              <a:ahLst/>
              <a:cxnLst/>
              <a:rect l="0" t="0" r="0" b="0"/>
              <a:pathLst>
                <a:path w="96323" h="192656">
                  <a:moveTo>
                    <a:pt x="96323" y="0"/>
                  </a:moveTo>
                  <a:lnTo>
                    <a:pt x="96323" y="40729"/>
                  </a:lnTo>
                  <a:lnTo>
                    <a:pt x="78649" y="43611"/>
                  </a:lnTo>
                  <a:cubicBezTo>
                    <a:pt x="61980" y="49220"/>
                    <a:pt x="48819" y="62533"/>
                    <a:pt x="43408" y="79297"/>
                  </a:cubicBezTo>
                  <a:lnTo>
                    <a:pt x="96323" y="79297"/>
                  </a:lnTo>
                  <a:lnTo>
                    <a:pt x="96323" y="113600"/>
                  </a:lnTo>
                  <a:lnTo>
                    <a:pt x="43497" y="113600"/>
                  </a:lnTo>
                  <a:cubicBezTo>
                    <a:pt x="48955" y="130269"/>
                    <a:pt x="62092" y="143494"/>
                    <a:pt x="78709" y="149065"/>
                  </a:cubicBezTo>
                  <a:lnTo>
                    <a:pt x="96323" y="151928"/>
                  </a:lnTo>
                  <a:lnTo>
                    <a:pt x="96323" y="192656"/>
                  </a:lnTo>
                  <a:lnTo>
                    <a:pt x="58866" y="185075"/>
                  </a:lnTo>
                  <a:cubicBezTo>
                    <a:pt x="24303" y="170430"/>
                    <a:pt x="0" y="136161"/>
                    <a:pt x="0" y="96328"/>
                  </a:cubicBezTo>
                  <a:cubicBezTo>
                    <a:pt x="0" y="56495"/>
                    <a:pt x="24303" y="22226"/>
                    <a:pt x="58866" y="7581"/>
                  </a:cubicBezTo>
                  <a:lnTo>
                    <a:pt x="96323"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1" name="Shape 25"/>
            <p:cNvSpPr/>
            <p:nvPr/>
          </p:nvSpPr>
          <p:spPr>
            <a:xfrm>
              <a:off x="10609321" y="6727047"/>
              <a:ext cx="88265" cy="59055"/>
            </a:xfrm>
            <a:custGeom>
              <a:avLst/>
              <a:gdLst/>
              <a:ahLst/>
              <a:cxnLst/>
              <a:rect l="0" t="0" r="0" b="0"/>
              <a:pathLst>
                <a:path w="88881" h="59207">
                  <a:moveTo>
                    <a:pt x="41345" y="0"/>
                  </a:moveTo>
                  <a:lnTo>
                    <a:pt x="88881" y="0"/>
                  </a:lnTo>
                  <a:cubicBezTo>
                    <a:pt x="74327" y="34734"/>
                    <a:pt x="39974" y="59207"/>
                    <a:pt x="6" y="59207"/>
                  </a:cubicBezTo>
                  <a:lnTo>
                    <a:pt x="0" y="59206"/>
                  </a:lnTo>
                  <a:lnTo>
                    <a:pt x="0" y="18478"/>
                  </a:lnTo>
                  <a:lnTo>
                    <a:pt x="6" y="18479"/>
                  </a:lnTo>
                  <a:cubicBezTo>
                    <a:pt x="16402" y="18479"/>
                    <a:pt x="31159" y="11329"/>
                    <a:pt x="41345"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2" name="Shape 26"/>
            <p:cNvSpPr/>
            <p:nvPr/>
          </p:nvSpPr>
          <p:spPr>
            <a:xfrm>
              <a:off x="10609321" y="6593062"/>
              <a:ext cx="95885" cy="113030"/>
            </a:xfrm>
            <a:custGeom>
              <a:avLst/>
              <a:gdLst/>
              <a:ahLst/>
              <a:cxnLst/>
              <a:rect l="0" t="0" r="0" b="0"/>
              <a:pathLst>
                <a:path w="96336" h="113602">
                  <a:moveTo>
                    <a:pt x="6" y="0"/>
                  </a:moveTo>
                  <a:cubicBezTo>
                    <a:pt x="53118" y="0"/>
                    <a:pt x="96336" y="43218"/>
                    <a:pt x="96336" y="96330"/>
                  </a:cubicBezTo>
                  <a:cubicBezTo>
                    <a:pt x="96336" y="102222"/>
                    <a:pt x="95765" y="107988"/>
                    <a:pt x="94748" y="113602"/>
                  </a:cubicBezTo>
                  <a:lnTo>
                    <a:pt x="0" y="113602"/>
                  </a:lnTo>
                  <a:lnTo>
                    <a:pt x="0" y="79299"/>
                  </a:lnTo>
                  <a:lnTo>
                    <a:pt x="52915" y="79299"/>
                  </a:lnTo>
                  <a:cubicBezTo>
                    <a:pt x="45713" y="56947"/>
                    <a:pt x="24721" y="40729"/>
                    <a:pt x="6" y="40729"/>
                  </a:cubicBezTo>
                  <a:lnTo>
                    <a:pt x="0" y="40730"/>
                  </a:lnTo>
                  <a:lnTo>
                    <a:pt x="0" y="2"/>
                  </a:lnTo>
                  <a:lnTo>
                    <a:pt x="6"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3" name="Shape 27"/>
            <p:cNvSpPr/>
            <p:nvPr/>
          </p:nvSpPr>
          <p:spPr>
            <a:xfrm>
              <a:off x="10826491" y="6593062"/>
              <a:ext cx="95885" cy="192405"/>
            </a:xfrm>
            <a:custGeom>
              <a:avLst/>
              <a:gdLst/>
              <a:ahLst/>
              <a:cxnLst/>
              <a:rect l="0" t="0" r="0" b="0"/>
              <a:pathLst>
                <a:path w="96330" h="192659">
                  <a:moveTo>
                    <a:pt x="96330" y="0"/>
                  </a:moveTo>
                  <a:lnTo>
                    <a:pt x="96330" y="40729"/>
                  </a:lnTo>
                  <a:cubicBezTo>
                    <a:pt x="65672" y="40729"/>
                    <a:pt x="40729" y="65672"/>
                    <a:pt x="40729" y="96330"/>
                  </a:cubicBezTo>
                  <a:cubicBezTo>
                    <a:pt x="40729" y="126988"/>
                    <a:pt x="65672" y="151917"/>
                    <a:pt x="96330" y="151917"/>
                  </a:cubicBezTo>
                  <a:lnTo>
                    <a:pt x="96330" y="192659"/>
                  </a:lnTo>
                  <a:cubicBezTo>
                    <a:pt x="43218" y="192659"/>
                    <a:pt x="0" y="149441"/>
                    <a:pt x="0" y="96330"/>
                  </a:cubicBezTo>
                  <a:cubicBezTo>
                    <a:pt x="0" y="43205"/>
                    <a:pt x="43218" y="0"/>
                    <a:pt x="96330"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4" name="Shape 28"/>
            <p:cNvSpPr/>
            <p:nvPr/>
          </p:nvSpPr>
          <p:spPr>
            <a:xfrm>
              <a:off x="10922376" y="6593062"/>
              <a:ext cx="97790" cy="192405"/>
            </a:xfrm>
            <a:custGeom>
              <a:avLst/>
              <a:gdLst/>
              <a:ahLst/>
              <a:cxnLst/>
              <a:rect l="0" t="0" r="0" b="0"/>
              <a:pathLst>
                <a:path w="98399" h="192659">
                  <a:moveTo>
                    <a:pt x="0" y="0"/>
                  </a:moveTo>
                  <a:cubicBezTo>
                    <a:pt x="53111" y="0"/>
                    <a:pt x="98399" y="43231"/>
                    <a:pt x="96330" y="101295"/>
                  </a:cubicBezTo>
                  <a:lnTo>
                    <a:pt x="96330" y="187731"/>
                  </a:lnTo>
                  <a:lnTo>
                    <a:pt x="55600" y="187731"/>
                  </a:lnTo>
                  <a:lnTo>
                    <a:pt x="55600" y="166725"/>
                  </a:lnTo>
                  <a:cubicBezTo>
                    <a:pt x="40462" y="187731"/>
                    <a:pt x="20701" y="192659"/>
                    <a:pt x="0" y="192659"/>
                  </a:cubicBezTo>
                  <a:lnTo>
                    <a:pt x="0" y="151917"/>
                  </a:lnTo>
                  <a:cubicBezTo>
                    <a:pt x="30658" y="151917"/>
                    <a:pt x="55600" y="126988"/>
                    <a:pt x="55600" y="96330"/>
                  </a:cubicBezTo>
                  <a:cubicBezTo>
                    <a:pt x="55600" y="65672"/>
                    <a:pt x="30658" y="40729"/>
                    <a:pt x="0" y="40729"/>
                  </a:cubicBezTo>
                  <a:lnTo>
                    <a:pt x="0" y="0"/>
                  </a:ln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15" name="Shape 29"/>
            <p:cNvSpPr/>
            <p:nvPr/>
          </p:nvSpPr>
          <p:spPr>
            <a:xfrm>
              <a:off x="10720446" y="6593062"/>
              <a:ext cx="105410" cy="187325"/>
            </a:xfrm>
            <a:custGeom>
              <a:avLst/>
              <a:gdLst/>
              <a:ahLst/>
              <a:cxnLst/>
              <a:rect l="0" t="0" r="0" b="0"/>
              <a:pathLst>
                <a:path w="105956" h="187731">
                  <a:moveTo>
                    <a:pt x="98616" y="0"/>
                  </a:moveTo>
                  <a:cubicBezTo>
                    <a:pt x="101092" y="0"/>
                    <a:pt x="103531" y="127"/>
                    <a:pt x="105956" y="318"/>
                  </a:cubicBezTo>
                  <a:lnTo>
                    <a:pt x="105956" y="43370"/>
                  </a:lnTo>
                  <a:cubicBezTo>
                    <a:pt x="103556" y="43053"/>
                    <a:pt x="101105" y="42875"/>
                    <a:pt x="98616" y="42875"/>
                  </a:cubicBezTo>
                  <a:cubicBezTo>
                    <a:pt x="61303" y="42875"/>
                    <a:pt x="42876" y="67323"/>
                    <a:pt x="42876" y="102260"/>
                  </a:cubicBezTo>
                  <a:lnTo>
                    <a:pt x="42876" y="187731"/>
                  </a:lnTo>
                  <a:lnTo>
                    <a:pt x="0" y="187731"/>
                  </a:lnTo>
                  <a:lnTo>
                    <a:pt x="0" y="99225"/>
                  </a:lnTo>
                  <a:cubicBezTo>
                    <a:pt x="0" y="41339"/>
                    <a:pt x="44235" y="0"/>
                    <a:pt x="98616" y="0"/>
                  </a:cubicBezTo>
                  <a:close/>
                </a:path>
              </a:pathLst>
            </a:custGeom>
            <a:solidFill>
              <a:schemeClr val="tx1"/>
            </a:solidFill>
            <a:ln w="1270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sp>
        <p:nvSpPr>
          <p:cNvPr id="16" name="TextBox 15"/>
          <p:cNvSpPr txBox="1"/>
          <p:nvPr userDrawn="1">
            <p:custDataLst>
              <p:tags r:id="rId2"/>
            </p:custDataLst>
          </p:nvPr>
        </p:nvSpPr>
        <p:spPr>
          <a:xfrm>
            <a:off x="360000" y="2962638"/>
            <a:ext cx="5836466" cy="3576492"/>
          </a:xfrm>
          <a:prstGeom prst="rect">
            <a:avLst/>
          </a:prstGeom>
          <a:noFill/>
        </p:spPr>
        <p:txBody>
          <a:bodyPr wrap="square" lIns="0" rtlCol="0" anchor="b">
            <a:spAutoFit/>
          </a:bodyPr>
          <a:lstStyle/>
          <a:p>
            <a:pPr>
              <a:lnSpc>
                <a:spcPts val="1250"/>
              </a:lnSpc>
            </a:pPr>
            <a:r>
              <a:rPr lang="en-GB" sz="900">
                <a:solidFill>
                  <a:schemeClr val="tx1"/>
                </a:solidFill>
              </a:rPr>
              <a:t>Oxera Consulting LLP is a Limited Liability Partnership registered in England no. OC392464, registered office: Park Central, 40/41 Park End Street, Oxford, OX1 1JD, UK, with an additional office in London located at 200 Aldersgate, 14th Floor, London, EC1A 4HD, UK; in Belgium, no. 0651 990 151, branch office: Spectrum, Boulevard Bischoffsheim 12–21, 1000 Brussels, Belgium; and in Italy, REA no. RM - 1530473, branch office: Rome located at Via delle Quattro Fontane 15, 00187, Rome, Italy, with an additional office in Milan located at Piazzale Biancamano 8, 20121 Milan, Italy; and in Spain, CIF W0306516F, branch office: LOOM Azca, Plaza Pablo Ruiz Picasso 11, Planta 1, 28020 Madrid, Spain. 
Although every effort has been made to ensure the accuracy of the material and the integrity of the analysis presented herein, Oxera accepts no liability for any actions taken on the basis of its contents. With regard to our services to you, in the absence of any other signed agreement between you and us, you agree to be bound by our standard Terms of Engagement, which can be found https://www.oxera.com/wp-content/uploads/2025/03/ToE-UK-en-GB.pdf.
No Oxera entity is either authorised or regulated by any Financial Authority or Regulation within any of the countries within which it operates or provides services. Anyone considering a specific investment should consult their own broker or other investment adviser. Oxera accepts no liability for any specific investment decision, which must be at the investor’s own risk.
© Oxera 2026. All rights reserved. Except for the quotation of short passages for the purposes of criticism or review, no part may be used or reproduced without permission.</a:t>
            </a:r>
          </a:p>
        </p:txBody>
      </p:sp>
      <p:sp>
        <p:nvSpPr>
          <p:cNvPr id="17" name="TextBox 16">
            <a:extLst>
              <a:ext uri="{FF2B5EF4-FFF2-40B4-BE49-F238E27FC236}">
                <a16:creationId xmlns:a16="http://schemas.microsoft.com/office/drawing/2014/main" id="{13F87D82-3C6D-45A7-9EBF-220ECA9B7DB9}"/>
              </a:ext>
            </a:extLst>
          </p:cNvPr>
          <p:cNvSpPr txBox="1"/>
          <p:nvPr userDrawn="1">
            <p:custDataLst>
              <p:tags r:id="rId3"/>
            </p:custDataLst>
          </p:nvPr>
        </p:nvSpPr>
        <p:spPr>
          <a:xfrm>
            <a:off x="360000" y="851151"/>
            <a:ext cx="4648775" cy="889586"/>
          </a:xfrm>
          <a:prstGeom prst="rect">
            <a:avLst/>
          </a:prstGeom>
          <a:noFill/>
        </p:spPr>
        <p:txBody>
          <a:bodyPr vert="horz" wrap="square" lIns="0" tIns="0" rtlCol="0">
            <a:noAutofit/>
          </a:bodyPr>
          <a:lstStyle/>
          <a:p>
            <a:pPr>
              <a:lnSpc>
                <a:spcPts val="1800"/>
              </a:lnSpc>
            </a:pPr>
            <a:r>
              <a:rPr lang="de-DE" sz="1400" spc="-20" baseline="0">
                <a:solidFill>
                  <a:schemeClr val="tx1"/>
                </a:solidFill>
              </a:rPr>
              <a:t>Michele Granatstein
Partner
+44 (0) 20 7776 6606
michele.granatstein@oxera.com</a:t>
            </a:r>
            <a:endParaRPr lang="en-GB" sz="1400" spc="-20" baseline="0">
              <a:solidFill>
                <a:schemeClr val="tx1"/>
              </a:solidFill>
            </a:endParaRPr>
          </a:p>
        </p:txBody>
      </p:sp>
      <p:grpSp>
        <p:nvGrpSpPr>
          <p:cNvPr id="53" name="Ox_Grid" hidden="1"/>
          <p:cNvGrpSpPr/>
          <p:nvPr userDrawn="1"/>
        </p:nvGrpSpPr>
        <p:grpSpPr>
          <a:xfrm>
            <a:off x="0" y="0"/>
            <a:ext cx="12188825" cy="6851650"/>
            <a:chOff x="0" y="0"/>
            <a:chExt cx="12188825" cy="6851650"/>
          </a:xfrm>
        </p:grpSpPr>
        <p:sp>
          <p:nvSpPr>
            <p:cNvPr id="54" name="Shape 6"/>
            <p:cNvSpPr/>
            <p:nvPr userDrawn="1"/>
          </p:nvSpPr>
          <p:spPr>
            <a:xfrm>
              <a:off x="0" y="0"/>
              <a:ext cx="12188825" cy="6851650"/>
            </a:xfrm>
            <a:custGeom>
              <a:avLst/>
              <a:gdLst/>
              <a:ahLst/>
              <a:cxnLst/>
              <a:rect l="0" t="0" r="0" b="0"/>
              <a:pathLst>
                <a:path w="12188825" h="6851650">
                  <a:moveTo>
                    <a:pt x="12188825" y="6851650"/>
                  </a:moveTo>
                  <a:lnTo>
                    <a:pt x="0" y="6851650"/>
                  </a:lnTo>
                  <a:lnTo>
                    <a:pt x="0" y="0"/>
                  </a:lnTo>
                  <a:lnTo>
                    <a:pt x="12188825"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5" name="Shape 7"/>
            <p:cNvSpPr/>
            <p:nvPr userDrawn="1"/>
          </p:nvSpPr>
          <p:spPr>
            <a:xfrm>
              <a:off x="381000" y="381000"/>
              <a:ext cx="11423650" cy="6089650"/>
            </a:xfrm>
            <a:custGeom>
              <a:avLst/>
              <a:gdLst/>
              <a:ahLst/>
              <a:cxnLst/>
              <a:rect l="0" t="0" r="0" b="0"/>
              <a:pathLst>
                <a:path w="11423650" h="6089650">
                  <a:moveTo>
                    <a:pt x="0" y="6089650"/>
                  </a:moveTo>
                  <a:lnTo>
                    <a:pt x="11423650" y="6089650"/>
                  </a:lnTo>
                  <a:lnTo>
                    <a:pt x="11423650" y="0"/>
                  </a:lnTo>
                  <a:lnTo>
                    <a:pt x="0" y="0"/>
                  </a:lnTo>
                  <a:close/>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6" name="Shape 8"/>
            <p:cNvSpPr/>
            <p:nvPr userDrawn="1"/>
          </p:nvSpPr>
          <p:spPr>
            <a:xfrm>
              <a:off x="110761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7" name="Shape 9"/>
            <p:cNvSpPr/>
            <p:nvPr userDrawn="1"/>
          </p:nvSpPr>
          <p:spPr>
            <a:xfrm>
              <a:off x="135250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8" name="Shape 10"/>
            <p:cNvSpPr/>
            <p:nvPr userDrawn="1"/>
          </p:nvSpPr>
          <p:spPr>
            <a:xfrm>
              <a:off x="499517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59" name="Shape 11"/>
            <p:cNvSpPr/>
            <p:nvPr userDrawn="1"/>
          </p:nvSpPr>
          <p:spPr>
            <a:xfrm>
              <a:off x="5240066"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0" name="Shape 12"/>
            <p:cNvSpPr/>
            <p:nvPr userDrawn="1"/>
          </p:nvSpPr>
          <p:spPr>
            <a:xfrm>
              <a:off x="8889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1" name="Shape 13"/>
            <p:cNvSpPr/>
            <p:nvPr userDrawn="1"/>
          </p:nvSpPr>
          <p:spPr>
            <a:xfrm>
              <a:off x="91339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2" name="Shape 14"/>
            <p:cNvSpPr/>
            <p:nvPr userDrawn="1"/>
          </p:nvSpPr>
          <p:spPr>
            <a:xfrm>
              <a:off x="305537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3" name="Shape 15"/>
            <p:cNvSpPr/>
            <p:nvPr userDrawn="1"/>
          </p:nvSpPr>
          <p:spPr>
            <a:xfrm>
              <a:off x="330026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4" name="Shape 16"/>
            <p:cNvSpPr/>
            <p:nvPr userDrawn="1"/>
          </p:nvSpPr>
          <p:spPr>
            <a:xfrm>
              <a:off x="694293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5" name="Shape 17"/>
            <p:cNvSpPr/>
            <p:nvPr userDrawn="1"/>
          </p:nvSpPr>
          <p:spPr>
            <a:xfrm>
              <a:off x="718782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6" name="Shape 18"/>
            <p:cNvSpPr/>
            <p:nvPr userDrawn="1"/>
          </p:nvSpPr>
          <p:spPr>
            <a:xfrm>
              <a:off x="1083682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7" name="Shape 19"/>
            <p:cNvSpPr/>
            <p:nvPr userDrawn="1"/>
          </p:nvSpPr>
          <p:spPr>
            <a:xfrm>
              <a:off x="110817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8" name="Shape 20"/>
            <p:cNvSpPr/>
            <p:nvPr userDrawn="1"/>
          </p:nvSpPr>
          <p:spPr>
            <a:xfrm>
              <a:off x="207486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69" name="Shape 21"/>
            <p:cNvSpPr/>
            <p:nvPr userDrawn="1"/>
          </p:nvSpPr>
          <p:spPr>
            <a:xfrm>
              <a:off x="2319755"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0" name="Shape 22"/>
            <p:cNvSpPr/>
            <p:nvPr userDrawn="1"/>
          </p:nvSpPr>
          <p:spPr>
            <a:xfrm>
              <a:off x="5962420"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1" name="Shape 23"/>
            <p:cNvSpPr/>
            <p:nvPr userDrawn="1"/>
          </p:nvSpPr>
          <p:spPr>
            <a:xfrm>
              <a:off x="6207313"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2" name="Shape 24"/>
            <p:cNvSpPr/>
            <p:nvPr userDrawn="1"/>
          </p:nvSpPr>
          <p:spPr>
            <a:xfrm>
              <a:off x="9856318"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3" name="Shape 25"/>
            <p:cNvSpPr/>
            <p:nvPr userDrawn="1"/>
          </p:nvSpPr>
          <p:spPr>
            <a:xfrm>
              <a:off x="10101209"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4" name="Shape 26"/>
            <p:cNvSpPr/>
            <p:nvPr userDrawn="1"/>
          </p:nvSpPr>
          <p:spPr>
            <a:xfrm>
              <a:off x="402262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5" name="Shape 27"/>
            <p:cNvSpPr/>
            <p:nvPr userDrawn="1"/>
          </p:nvSpPr>
          <p:spPr>
            <a:xfrm>
              <a:off x="4267514"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6" name="Shape 28"/>
            <p:cNvSpPr/>
            <p:nvPr userDrawn="1"/>
          </p:nvSpPr>
          <p:spPr>
            <a:xfrm>
              <a:off x="7910177"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7" name="Shape 29"/>
            <p:cNvSpPr/>
            <p:nvPr userDrawn="1"/>
          </p:nvSpPr>
          <p:spPr>
            <a:xfrm>
              <a:off x="8155071" y="377825"/>
              <a:ext cx="0" cy="6096000"/>
            </a:xfrm>
            <a:custGeom>
              <a:avLst/>
              <a:gdLst/>
              <a:ahLst/>
              <a:cxnLst/>
              <a:rect l="0" t="0" r="0" b="0"/>
              <a:pathLst>
                <a:path h="6096000">
                  <a:moveTo>
                    <a:pt x="0" y="6096000"/>
                  </a:moveTo>
                  <a:lnTo>
                    <a:pt x="0" y="0"/>
                  </a:lnTo>
                </a:path>
              </a:pathLst>
            </a:custGeom>
            <a:ln w="6350" cap="flat">
              <a:solidFill>
                <a:schemeClr val="accent3"/>
              </a:solidFill>
              <a:miter lim="100000"/>
            </a:ln>
          </p:spPr>
          <p:style>
            <a:lnRef idx="1">
              <a:srgbClr val="000000"/>
            </a:lnRef>
            <a:fillRef idx="0">
              <a:srgbClr val="000000">
                <a:alpha val="0"/>
              </a:srgbClr>
            </a:fillRef>
            <a:effectRef idx="0">
              <a:scrgbClr r="0" g="0" b="0"/>
            </a:effectRef>
            <a:fontRef idx="none"/>
          </p:style>
          <p:txBody>
            <a:bodyPr/>
            <a:lstStyle/>
            <a:p>
              <a:endParaRPr lang="en-GB"/>
            </a:p>
          </p:txBody>
        </p:sp>
        <p:sp>
          <p:nvSpPr>
            <p:cNvPr id="78" name="Shape 30"/>
            <p:cNvSpPr/>
            <p:nvPr userDrawn="1"/>
          </p:nvSpPr>
          <p:spPr>
            <a:xfrm>
              <a:off x="377829" y="14287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79" name="Shape 31"/>
            <p:cNvSpPr/>
            <p:nvPr userDrawn="1"/>
          </p:nvSpPr>
          <p:spPr>
            <a:xfrm>
              <a:off x="377829" y="12065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0" name="Shape 32"/>
            <p:cNvSpPr/>
            <p:nvPr userDrawn="1"/>
          </p:nvSpPr>
          <p:spPr>
            <a:xfrm>
              <a:off x="377829" y="35369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1" name="Shape 33"/>
            <p:cNvSpPr/>
            <p:nvPr userDrawn="1"/>
          </p:nvSpPr>
          <p:spPr>
            <a:xfrm>
              <a:off x="377829" y="33147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2" name="Shape 34"/>
            <p:cNvSpPr/>
            <p:nvPr userDrawn="1"/>
          </p:nvSpPr>
          <p:spPr>
            <a:xfrm>
              <a:off x="377829" y="24828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3" name="Shape 35"/>
            <p:cNvSpPr/>
            <p:nvPr userDrawn="1"/>
          </p:nvSpPr>
          <p:spPr>
            <a:xfrm>
              <a:off x="377829" y="22606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4" name="Shape 36"/>
            <p:cNvSpPr/>
            <p:nvPr userDrawn="1"/>
          </p:nvSpPr>
          <p:spPr>
            <a:xfrm>
              <a:off x="377829" y="45910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5" name="Shape 37"/>
            <p:cNvSpPr/>
            <p:nvPr userDrawn="1"/>
          </p:nvSpPr>
          <p:spPr>
            <a:xfrm>
              <a:off x="377829" y="43688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6" name="Shape 38"/>
            <p:cNvSpPr/>
            <p:nvPr userDrawn="1"/>
          </p:nvSpPr>
          <p:spPr>
            <a:xfrm>
              <a:off x="314329" y="564515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sp>
          <p:nvSpPr>
            <p:cNvPr id="87" name="Shape 39"/>
            <p:cNvSpPr/>
            <p:nvPr userDrawn="1"/>
          </p:nvSpPr>
          <p:spPr>
            <a:xfrm>
              <a:off x="314329" y="5422900"/>
              <a:ext cx="11433683" cy="0"/>
            </a:xfrm>
            <a:custGeom>
              <a:avLst/>
              <a:gdLst/>
              <a:ahLst/>
              <a:cxnLst/>
              <a:rect l="0" t="0" r="0" b="0"/>
              <a:pathLst>
                <a:path w="11433683">
                  <a:moveTo>
                    <a:pt x="11433683" y="0"/>
                  </a:moveTo>
                  <a:lnTo>
                    <a:pt x="0" y="0"/>
                  </a:lnTo>
                </a:path>
              </a:pathLst>
            </a:custGeom>
            <a:ln w="3175" cap="flat">
              <a:solidFill>
                <a:schemeClr val="accent3"/>
              </a:solidFill>
              <a:miter lim="100000"/>
            </a:ln>
          </p:spPr>
          <p:style>
            <a:lnRef idx="1">
              <a:srgbClr val="7F7F7F"/>
            </a:lnRef>
            <a:fillRef idx="0">
              <a:srgbClr val="000000">
                <a:alpha val="0"/>
              </a:srgbClr>
            </a:fillRef>
            <a:effectRef idx="0">
              <a:scrgbClr r="0" g="0" b="0"/>
            </a:effectRef>
            <a:fontRef idx="none"/>
          </p:style>
          <p:txBody>
            <a:bodyPr/>
            <a:lstStyle/>
            <a:p>
              <a:endParaRPr lang="en-GB"/>
            </a:p>
          </p:txBody>
        </p:sp>
      </p:grpSp>
      <p:grpSp>
        <p:nvGrpSpPr>
          <p:cNvPr id="105" name="Group 104">
            <a:extLst>
              <a:ext uri="{FF2B5EF4-FFF2-40B4-BE49-F238E27FC236}">
                <a16:creationId xmlns:a16="http://schemas.microsoft.com/office/drawing/2014/main" id="{75DCFD0F-F01A-4757-B5FA-76006C9C922C}"/>
              </a:ext>
            </a:extLst>
          </p:cNvPr>
          <p:cNvGrpSpPr/>
          <p:nvPr userDrawn="1"/>
        </p:nvGrpSpPr>
        <p:grpSpPr>
          <a:xfrm>
            <a:off x="863643" y="1890596"/>
            <a:ext cx="360000" cy="360000"/>
            <a:chOff x="935484" y="1893771"/>
            <a:chExt cx="453600" cy="453051"/>
          </a:xfrm>
        </p:grpSpPr>
        <p:sp>
          <p:nvSpPr>
            <p:cNvPr id="106" name="Oval 105">
              <a:extLst>
                <a:ext uri="{FF2B5EF4-FFF2-40B4-BE49-F238E27FC236}">
                  <a16:creationId xmlns:a16="http://schemas.microsoft.com/office/drawing/2014/main" id="{A41A1568-1597-4CE8-8C8C-DAF487994088}"/>
                </a:ext>
              </a:extLst>
            </p:cNvPr>
            <p:cNvSpPr/>
            <p:nvPr userDrawn="1"/>
          </p:nvSpPr>
          <p:spPr>
            <a:xfrm>
              <a:off x="935484" y="1894067"/>
              <a:ext cx="453600" cy="452755"/>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err="1">
                <a:solidFill>
                  <a:srgbClr val="FFFFFF"/>
                </a:solidFill>
              </a:endParaRPr>
            </a:p>
          </p:txBody>
        </p:sp>
        <p:grpSp>
          <p:nvGrpSpPr>
            <p:cNvPr id="107" name="Ox_LinkedIn&#10;">
              <a:extLst>
                <a:ext uri="{FF2B5EF4-FFF2-40B4-BE49-F238E27FC236}">
                  <a16:creationId xmlns:a16="http://schemas.microsoft.com/office/drawing/2014/main" id="{7DEE7734-0B88-4FEB-9187-BB9F86559442}"/>
                </a:ext>
              </a:extLst>
            </p:cNvPr>
            <p:cNvGrpSpPr>
              <a:grpSpLocks noChangeAspect="1"/>
            </p:cNvGrpSpPr>
            <p:nvPr userDrawn="1"/>
          </p:nvGrpSpPr>
          <p:grpSpPr>
            <a:xfrm>
              <a:off x="937410" y="1893771"/>
              <a:ext cx="449580" cy="449580"/>
              <a:chOff x="0" y="0"/>
              <a:chExt cx="10160000" cy="10160000"/>
            </a:xfrm>
            <a:solidFill>
              <a:schemeClr val="tx1"/>
            </a:solidFill>
          </p:grpSpPr>
          <p:sp>
            <p:nvSpPr>
              <p:cNvPr id="108" name="Shape 5378">
                <a:extLst>
                  <a:ext uri="{FF2B5EF4-FFF2-40B4-BE49-F238E27FC236}">
                    <a16:creationId xmlns:a16="http://schemas.microsoft.com/office/drawing/2014/main" id="{D8A9CF3F-BD13-4E47-B401-F44690F6AA99}"/>
                  </a:ext>
                </a:extLst>
              </p:cNvPr>
              <p:cNvSpPr/>
              <p:nvPr/>
            </p:nvSpPr>
            <p:spPr>
              <a:xfrm>
                <a:off x="2341372" y="3830206"/>
                <a:ext cx="1175931" cy="3739973"/>
              </a:xfrm>
              <a:custGeom>
                <a:avLst/>
                <a:gdLst/>
                <a:ahLst/>
                <a:cxnLst/>
                <a:rect l="0" t="0" r="0" b="0"/>
                <a:pathLst>
                  <a:path w="1175931" h="3739973">
                    <a:moveTo>
                      <a:pt x="0" y="0"/>
                    </a:moveTo>
                    <a:lnTo>
                      <a:pt x="1175931" y="0"/>
                    </a:lnTo>
                    <a:lnTo>
                      <a:pt x="1175931" y="3739973"/>
                    </a:lnTo>
                    <a:lnTo>
                      <a:pt x="0" y="3739973"/>
                    </a:lnTo>
                    <a:lnTo>
                      <a:pt x="0" y="0"/>
                    </a:lnTo>
                  </a:path>
                </a:pathLst>
              </a:custGeom>
              <a:solidFill>
                <a:schemeClr val="accent2"/>
              </a:solidFill>
              <a:ln w="0" cap="flat">
                <a:miter lim="127000"/>
              </a:ln>
            </p:spPr>
            <p:style>
              <a:lnRef idx="0">
                <a:srgbClr val="000000">
                  <a:alpha val="0"/>
                </a:srgbClr>
              </a:lnRef>
              <a:fillRef idx="1">
                <a:srgbClr val="14AA28"/>
              </a:fillRef>
              <a:effectRef idx="0">
                <a:scrgbClr r="0" g="0" b="0"/>
              </a:effectRef>
              <a:fontRef idx="none"/>
            </p:style>
            <p:txBody>
              <a:bodyPr/>
              <a:lstStyle/>
              <a:p>
                <a:endParaRPr lang="en-GB"/>
              </a:p>
            </p:txBody>
          </p:sp>
          <p:sp>
            <p:nvSpPr>
              <p:cNvPr id="109" name="Shape 1358">
                <a:hlinkClick r:id="rId6"/>
                <a:extLst>
                  <a:ext uri="{FF2B5EF4-FFF2-40B4-BE49-F238E27FC236}">
                    <a16:creationId xmlns:a16="http://schemas.microsoft.com/office/drawing/2014/main" id="{2EB619D1-0EE0-49C8-9DF8-AE97142AD73B}"/>
                  </a:ext>
                </a:extLst>
              </p:cNvPr>
              <p:cNvSpPr/>
              <p:nvPr/>
            </p:nvSpPr>
            <p:spPr>
              <a:xfrm>
                <a:off x="4254005" y="3737318"/>
                <a:ext cx="3662490" cy="3832860"/>
              </a:xfrm>
              <a:custGeom>
                <a:avLst/>
                <a:gdLst/>
                <a:ahLst/>
                <a:cxnLst/>
                <a:rect l="0" t="0" r="0" b="0"/>
                <a:pathLst>
                  <a:path w="3662490" h="3832860">
                    <a:moveTo>
                      <a:pt x="2253958" y="0"/>
                    </a:moveTo>
                    <a:cubicBezTo>
                      <a:pt x="3442919" y="0"/>
                      <a:pt x="3662490" y="774459"/>
                      <a:pt x="3662490" y="1782077"/>
                    </a:cubicBezTo>
                    <a:lnTo>
                      <a:pt x="3662490" y="3832860"/>
                    </a:lnTo>
                    <a:lnTo>
                      <a:pt x="2488616" y="3832860"/>
                    </a:lnTo>
                    <a:lnTo>
                      <a:pt x="2488616" y="2014271"/>
                    </a:lnTo>
                    <a:cubicBezTo>
                      <a:pt x="2488616" y="1580553"/>
                      <a:pt x="2480615" y="1022388"/>
                      <a:pt x="1877695" y="1022388"/>
                    </a:cubicBezTo>
                    <a:cubicBezTo>
                      <a:pt x="1266762" y="1022388"/>
                      <a:pt x="1173874" y="1494587"/>
                      <a:pt x="1173874" y="1982622"/>
                    </a:cubicBezTo>
                    <a:lnTo>
                      <a:pt x="1173874" y="3832860"/>
                    </a:lnTo>
                    <a:lnTo>
                      <a:pt x="0" y="3832860"/>
                    </a:lnTo>
                    <a:lnTo>
                      <a:pt x="0" y="92888"/>
                    </a:lnTo>
                    <a:lnTo>
                      <a:pt x="1125982" y="92888"/>
                    </a:lnTo>
                    <a:lnTo>
                      <a:pt x="1125982" y="604583"/>
                    </a:lnTo>
                    <a:lnTo>
                      <a:pt x="1141971" y="604583"/>
                    </a:lnTo>
                    <a:cubicBezTo>
                      <a:pt x="1298664" y="310159"/>
                      <a:pt x="1682014" y="0"/>
                      <a:pt x="2253958" y="0"/>
                    </a:cubicBezTo>
                    <a:close/>
                  </a:path>
                </a:pathLst>
              </a:custGeom>
              <a:solidFill>
                <a:schemeClr val="accent2"/>
              </a:solidFill>
              <a:ln w="0" cap="flat">
                <a:miter lim="127000"/>
              </a:ln>
            </p:spPr>
            <p:style>
              <a:lnRef idx="0">
                <a:srgbClr val="000000">
                  <a:alpha val="0"/>
                </a:srgbClr>
              </a:lnRef>
              <a:fillRef idx="1">
                <a:srgbClr val="14AA28"/>
              </a:fillRef>
              <a:effectRef idx="0">
                <a:scrgbClr r="0" g="0" b="0"/>
              </a:effectRef>
              <a:fontRef idx="none"/>
            </p:style>
            <p:txBody>
              <a:bodyPr/>
              <a:lstStyle/>
              <a:p>
                <a:endParaRPr lang="en-GB"/>
              </a:p>
            </p:txBody>
          </p:sp>
          <p:sp>
            <p:nvSpPr>
              <p:cNvPr id="110" name="Shape 1359">
                <a:extLst>
                  <a:ext uri="{FF2B5EF4-FFF2-40B4-BE49-F238E27FC236}">
                    <a16:creationId xmlns:a16="http://schemas.microsoft.com/office/drawing/2014/main" id="{115050A0-B752-48FF-B0D7-F68C18332E5F}"/>
                  </a:ext>
                </a:extLst>
              </p:cNvPr>
              <p:cNvSpPr/>
              <p:nvPr/>
            </p:nvSpPr>
            <p:spPr>
              <a:xfrm>
                <a:off x="2248561" y="1971066"/>
                <a:ext cx="1362621" cy="1348371"/>
              </a:xfrm>
              <a:custGeom>
                <a:avLst/>
                <a:gdLst/>
                <a:ahLst/>
                <a:cxnLst/>
                <a:rect l="0" t="0" r="0" b="0"/>
                <a:pathLst>
                  <a:path w="1362621" h="1348371">
                    <a:moveTo>
                      <a:pt x="681800" y="0"/>
                    </a:moveTo>
                    <a:cubicBezTo>
                      <a:pt x="1057161" y="0"/>
                      <a:pt x="1362621" y="302247"/>
                      <a:pt x="1362621" y="673735"/>
                    </a:cubicBezTo>
                    <a:cubicBezTo>
                      <a:pt x="1362621" y="1046124"/>
                      <a:pt x="1057161" y="1348371"/>
                      <a:pt x="681800" y="1348371"/>
                    </a:cubicBezTo>
                    <a:cubicBezTo>
                      <a:pt x="304470" y="1348371"/>
                      <a:pt x="0" y="1046124"/>
                      <a:pt x="0" y="673735"/>
                    </a:cubicBezTo>
                    <a:cubicBezTo>
                      <a:pt x="0" y="302247"/>
                      <a:pt x="304470" y="0"/>
                      <a:pt x="681800" y="0"/>
                    </a:cubicBezTo>
                    <a:close/>
                  </a:path>
                </a:pathLst>
              </a:custGeom>
              <a:solidFill>
                <a:schemeClr val="accent2"/>
              </a:solidFill>
              <a:ln w="0" cap="flat">
                <a:miter lim="127000"/>
              </a:ln>
            </p:spPr>
            <p:style>
              <a:lnRef idx="0">
                <a:srgbClr val="000000">
                  <a:alpha val="0"/>
                </a:srgbClr>
              </a:lnRef>
              <a:fillRef idx="1">
                <a:srgbClr val="14AA28"/>
              </a:fillRef>
              <a:effectRef idx="0">
                <a:scrgbClr r="0" g="0" b="0"/>
              </a:effectRef>
              <a:fontRef idx="none"/>
            </p:style>
            <p:txBody>
              <a:bodyPr/>
              <a:lstStyle/>
              <a:p>
                <a:endParaRPr lang="en-GB"/>
              </a:p>
            </p:txBody>
          </p:sp>
          <p:sp>
            <p:nvSpPr>
              <p:cNvPr id="111" name="Shape 1360">
                <a:extLst>
                  <a:ext uri="{FF2B5EF4-FFF2-40B4-BE49-F238E27FC236}">
                    <a16:creationId xmlns:a16="http://schemas.microsoft.com/office/drawing/2014/main" id="{662649AE-31B7-42F2-9E77-EE66671907D6}"/>
                  </a:ext>
                </a:extLst>
              </p:cNvPr>
              <p:cNvSpPr/>
              <p:nvPr/>
            </p:nvSpPr>
            <p:spPr>
              <a:xfrm>
                <a:off x="0" y="0"/>
                <a:ext cx="5080000" cy="10160000"/>
              </a:xfrm>
              <a:custGeom>
                <a:avLst/>
                <a:gdLst/>
                <a:ahLst/>
                <a:cxnLst/>
                <a:rect l="0" t="0" r="0" b="0"/>
                <a:pathLst>
                  <a:path w="5080000" h="10160000">
                    <a:moveTo>
                      <a:pt x="5080000" y="0"/>
                    </a:moveTo>
                    <a:lnTo>
                      <a:pt x="5080000" y="199212"/>
                    </a:lnTo>
                    <a:cubicBezTo>
                      <a:pt x="4421061" y="199212"/>
                      <a:pt x="3781870" y="328244"/>
                      <a:pt x="3180207" y="582726"/>
                    </a:cubicBezTo>
                    <a:cubicBezTo>
                      <a:pt x="2599017" y="828548"/>
                      <a:pt x="2077034" y="1180491"/>
                      <a:pt x="1628762" y="1628763"/>
                    </a:cubicBezTo>
                    <a:cubicBezTo>
                      <a:pt x="1180490" y="2077035"/>
                      <a:pt x="828548" y="2599017"/>
                      <a:pt x="582727" y="3180207"/>
                    </a:cubicBezTo>
                    <a:cubicBezTo>
                      <a:pt x="328244" y="3781870"/>
                      <a:pt x="199212" y="4421061"/>
                      <a:pt x="199212" y="5080000"/>
                    </a:cubicBezTo>
                    <a:cubicBezTo>
                      <a:pt x="199212" y="5738952"/>
                      <a:pt x="328244" y="6378131"/>
                      <a:pt x="582727" y="6979793"/>
                    </a:cubicBezTo>
                    <a:cubicBezTo>
                      <a:pt x="828548" y="7560984"/>
                      <a:pt x="1180490" y="8082966"/>
                      <a:pt x="1628762" y="8531237"/>
                    </a:cubicBezTo>
                    <a:cubicBezTo>
                      <a:pt x="2077034" y="8979509"/>
                      <a:pt x="2599017" y="9331440"/>
                      <a:pt x="3180207" y="9577260"/>
                    </a:cubicBezTo>
                    <a:cubicBezTo>
                      <a:pt x="3781870" y="9831756"/>
                      <a:pt x="4421061" y="9960788"/>
                      <a:pt x="5080000" y="9960788"/>
                    </a:cubicBezTo>
                    <a:lnTo>
                      <a:pt x="5080000" y="10160000"/>
                    </a:lnTo>
                    <a:cubicBezTo>
                      <a:pt x="4394251" y="10160000"/>
                      <a:pt x="3728962" y="10025672"/>
                      <a:pt x="3102610" y="9760750"/>
                    </a:cubicBezTo>
                    <a:cubicBezTo>
                      <a:pt x="2497671" y="9504883"/>
                      <a:pt x="1954403" y="9138615"/>
                      <a:pt x="1487894" y="8672093"/>
                    </a:cubicBezTo>
                    <a:cubicBezTo>
                      <a:pt x="1021385" y="8205597"/>
                      <a:pt x="655117" y="7662329"/>
                      <a:pt x="399250" y="7057403"/>
                    </a:cubicBezTo>
                    <a:cubicBezTo>
                      <a:pt x="134328" y="6431052"/>
                      <a:pt x="0" y="5765762"/>
                      <a:pt x="0" y="5080000"/>
                    </a:cubicBezTo>
                    <a:cubicBezTo>
                      <a:pt x="0" y="4394251"/>
                      <a:pt x="134328" y="3728961"/>
                      <a:pt x="399250" y="3102610"/>
                    </a:cubicBezTo>
                    <a:cubicBezTo>
                      <a:pt x="655117" y="2497671"/>
                      <a:pt x="1021385" y="1954403"/>
                      <a:pt x="1487894" y="1487894"/>
                    </a:cubicBezTo>
                    <a:cubicBezTo>
                      <a:pt x="1954403" y="1021385"/>
                      <a:pt x="2497671" y="655117"/>
                      <a:pt x="3102610" y="399250"/>
                    </a:cubicBezTo>
                    <a:cubicBezTo>
                      <a:pt x="3728962" y="134328"/>
                      <a:pt x="4394251" y="0"/>
                      <a:pt x="5080000" y="0"/>
                    </a:cubicBezTo>
                    <a:close/>
                  </a:path>
                </a:pathLst>
              </a:custGeom>
              <a:grpFill/>
              <a:ln w="0" cap="flat">
                <a:miter lim="127000"/>
              </a:ln>
            </p:spPr>
            <p:style>
              <a:lnRef idx="0">
                <a:srgbClr val="000000">
                  <a:alpha val="0"/>
                </a:srgbClr>
              </a:lnRef>
              <a:fillRef idx="1">
                <a:srgbClr val="053228"/>
              </a:fillRef>
              <a:effectRef idx="0">
                <a:scrgbClr r="0" g="0" b="0"/>
              </a:effectRef>
              <a:fontRef idx="none"/>
            </p:style>
            <p:txBody>
              <a:bodyPr/>
              <a:lstStyle/>
              <a:p>
                <a:endParaRPr lang="en-GB"/>
              </a:p>
            </p:txBody>
          </p:sp>
          <p:sp>
            <p:nvSpPr>
              <p:cNvPr id="112" name="Shape 1361">
                <a:extLst>
                  <a:ext uri="{FF2B5EF4-FFF2-40B4-BE49-F238E27FC236}">
                    <a16:creationId xmlns:a16="http://schemas.microsoft.com/office/drawing/2014/main" id="{0364F880-0406-4DD6-9E91-D90ACC672799}"/>
                  </a:ext>
                </a:extLst>
              </p:cNvPr>
              <p:cNvSpPr/>
              <p:nvPr/>
            </p:nvSpPr>
            <p:spPr>
              <a:xfrm>
                <a:off x="5080000" y="0"/>
                <a:ext cx="5080000" cy="10160000"/>
              </a:xfrm>
              <a:custGeom>
                <a:avLst/>
                <a:gdLst/>
                <a:ahLst/>
                <a:cxnLst/>
                <a:rect l="0" t="0" r="0" b="0"/>
                <a:pathLst>
                  <a:path w="5080000" h="10160000">
                    <a:moveTo>
                      <a:pt x="0" y="0"/>
                    </a:moveTo>
                    <a:cubicBezTo>
                      <a:pt x="685762" y="0"/>
                      <a:pt x="1351052" y="134328"/>
                      <a:pt x="1977403" y="399250"/>
                    </a:cubicBezTo>
                    <a:cubicBezTo>
                      <a:pt x="2582329" y="655117"/>
                      <a:pt x="3125597" y="1021385"/>
                      <a:pt x="3592094" y="1487894"/>
                    </a:cubicBezTo>
                    <a:cubicBezTo>
                      <a:pt x="4058615" y="1954403"/>
                      <a:pt x="4424884" y="2497671"/>
                      <a:pt x="4680750" y="3102610"/>
                    </a:cubicBezTo>
                    <a:cubicBezTo>
                      <a:pt x="4945672" y="3728961"/>
                      <a:pt x="5080000" y="4394251"/>
                      <a:pt x="5080000" y="5080000"/>
                    </a:cubicBezTo>
                    <a:cubicBezTo>
                      <a:pt x="5080000" y="5765762"/>
                      <a:pt x="4945672" y="6431052"/>
                      <a:pt x="4680750" y="7057403"/>
                    </a:cubicBezTo>
                    <a:cubicBezTo>
                      <a:pt x="4424884" y="7662329"/>
                      <a:pt x="4058615" y="8205597"/>
                      <a:pt x="3592094" y="8672093"/>
                    </a:cubicBezTo>
                    <a:cubicBezTo>
                      <a:pt x="3125597" y="9138615"/>
                      <a:pt x="2582329" y="9504883"/>
                      <a:pt x="1977403" y="9760750"/>
                    </a:cubicBezTo>
                    <a:cubicBezTo>
                      <a:pt x="1351052" y="10025672"/>
                      <a:pt x="685762" y="10160000"/>
                      <a:pt x="0" y="10160000"/>
                    </a:cubicBezTo>
                    <a:lnTo>
                      <a:pt x="0" y="9960788"/>
                    </a:lnTo>
                    <a:cubicBezTo>
                      <a:pt x="658952" y="9960788"/>
                      <a:pt x="1298131" y="9831756"/>
                      <a:pt x="1899793" y="9577260"/>
                    </a:cubicBezTo>
                    <a:cubicBezTo>
                      <a:pt x="2480984" y="9331440"/>
                      <a:pt x="3002966" y="8979509"/>
                      <a:pt x="3451238" y="8531237"/>
                    </a:cubicBezTo>
                    <a:cubicBezTo>
                      <a:pt x="3899509" y="8082966"/>
                      <a:pt x="4251452" y="7560984"/>
                      <a:pt x="4497261" y="6979793"/>
                    </a:cubicBezTo>
                    <a:cubicBezTo>
                      <a:pt x="4751756" y="6378131"/>
                      <a:pt x="4880788" y="5738952"/>
                      <a:pt x="4880788" y="5080000"/>
                    </a:cubicBezTo>
                    <a:cubicBezTo>
                      <a:pt x="4880788" y="4421061"/>
                      <a:pt x="4751756" y="3781870"/>
                      <a:pt x="4497261" y="3180207"/>
                    </a:cubicBezTo>
                    <a:cubicBezTo>
                      <a:pt x="4251452" y="2599017"/>
                      <a:pt x="3899509" y="2077035"/>
                      <a:pt x="3451238" y="1628763"/>
                    </a:cubicBezTo>
                    <a:cubicBezTo>
                      <a:pt x="3002966" y="1180491"/>
                      <a:pt x="2480984" y="828548"/>
                      <a:pt x="1899793" y="582726"/>
                    </a:cubicBezTo>
                    <a:cubicBezTo>
                      <a:pt x="1298131" y="328244"/>
                      <a:pt x="658952" y="199212"/>
                      <a:pt x="0" y="199212"/>
                    </a:cubicBezTo>
                    <a:lnTo>
                      <a:pt x="0" y="0"/>
                    </a:lnTo>
                    <a:close/>
                  </a:path>
                </a:pathLst>
              </a:custGeom>
              <a:grpFill/>
              <a:ln w="0" cap="flat">
                <a:miter lim="127000"/>
              </a:ln>
            </p:spPr>
            <p:style>
              <a:lnRef idx="0">
                <a:srgbClr val="000000">
                  <a:alpha val="0"/>
                </a:srgbClr>
              </a:lnRef>
              <a:fillRef idx="1">
                <a:srgbClr val="053228"/>
              </a:fillRef>
              <a:effectRef idx="0">
                <a:scrgbClr r="0" g="0" b="0"/>
              </a:effectRef>
              <a:fontRef idx="none"/>
            </p:style>
            <p:txBody>
              <a:bodyPr/>
              <a:lstStyle/>
              <a:p>
                <a:endParaRPr lang="en-GB"/>
              </a:p>
            </p:txBody>
          </p:sp>
        </p:grpSp>
      </p:grpSp>
      <p:grpSp>
        <p:nvGrpSpPr>
          <p:cNvPr id="88" name="Group 87">
            <a:extLst>
              <a:ext uri="{FF2B5EF4-FFF2-40B4-BE49-F238E27FC236}">
                <a16:creationId xmlns:a16="http://schemas.microsoft.com/office/drawing/2014/main" id="{5AC131DA-E416-D933-A3EA-E7F53CA5B7E3}"/>
              </a:ext>
            </a:extLst>
          </p:cNvPr>
          <p:cNvGrpSpPr/>
          <p:nvPr userDrawn="1"/>
        </p:nvGrpSpPr>
        <p:grpSpPr>
          <a:xfrm>
            <a:off x="1373983" y="1890828"/>
            <a:ext cx="360000" cy="360000"/>
            <a:chOff x="1373983" y="1890828"/>
            <a:chExt cx="360000" cy="360000"/>
          </a:xfrm>
        </p:grpSpPr>
        <p:grpSp>
          <p:nvGrpSpPr>
            <p:cNvPr id="45" name="Group 44">
              <a:extLst>
                <a:ext uri="{FF2B5EF4-FFF2-40B4-BE49-F238E27FC236}">
                  <a16:creationId xmlns:a16="http://schemas.microsoft.com/office/drawing/2014/main" id="{689BE8BB-1D0A-E1C2-C8F6-588426789ABE}"/>
                </a:ext>
              </a:extLst>
            </p:cNvPr>
            <p:cNvGrpSpPr/>
            <p:nvPr userDrawn="1"/>
          </p:nvGrpSpPr>
          <p:grpSpPr>
            <a:xfrm>
              <a:off x="1373983" y="1890828"/>
              <a:ext cx="360000" cy="360000"/>
              <a:chOff x="354728" y="1890596"/>
              <a:chExt cx="454851" cy="452756"/>
            </a:xfrm>
          </p:grpSpPr>
          <p:sp>
            <p:nvSpPr>
              <p:cNvPr id="46" name="Oval 45">
                <a:extLst>
                  <a:ext uri="{FF2B5EF4-FFF2-40B4-BE49-F238E27FC236}">
                    <a16:creationId xmlns:a16="http://schemas.microsoft.com/office/drawing/2014/main" id="{7838079E-5C30-BE14-ED8E-4CAE4E8F5BB2}"/>
                  </a:ext>
                </a:extLst>
              </p:cNvPr>
              <p:cNvSpPr/>
              <p:nvPr userDrawn="1"/>
            </p:nvSpPr>
            <p:spPr>
              <a:xfrm>
                <a:off x="354728" y="1890596"/>
                <a:ext cx="453600" cy="452755"/>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err="1">
                  <a:solidFill>
                    <a:srgbClr val="FFFFFF"/>
                  </a:solidFill>
                </a:endParaRPr>
              </a:p>
            </p:txBody>
          </p:sp>
          <p:grpSp>
            <p:nvGrpSpPr>
              <p:cNvPr id="47" name="Ox_Twitter&#10;">
                <a:extLst>
                  <a:ext uri="{FF2B5EF4-FFF2-40B4-BE49-F238E27FC236}">
                    <a16:creationId xmlns:a16="http://schemas.microsoft.com/office/drawing/2014/main" id="{F408F0AC-0077-6195-E043-6813FFFB84AB}"/>
                  </a:ext>
                </a:extLst>
              </p:cNvPr>
              <p:cNvGrpSpPr>
                <a:grpSpLocks noChangeAspect="1"/>
              </p:cNvGrpSpPr>
              <p:nvPr userDrawn="1"/>
            </p:nvGrpSpPr>
            <p:grpSpPr>
              <a:xfrm>
                <a:off x="360000" y="1893771"/>
                <a:ext cx="449579" cy="449581"/>
                <a:chOff x="0" y="0"/>
                <a:chExt cx="10160000" cy="10160000"/>
              </a:xfrm>
              <a:solidFill>
                <a:schemeClr val="tx1"/>
              </a:solidFill>
            </p:grpSpPr>
            <p:sp>
              <p:nvSpPr>
                <p:cNvPr id="49" name="Shape 1365">
                  <a:extLst>
                    <a:ext uri="{FF2B5EF4-FFF2-40B4-BE49-F238E27FC236}">
                      <a16:creationId xmlns:a16="http://schemas.microsoft.com/office/drawing/2014/main" id="{E786E3B1-406D-DF65-A4DA-F71E1FE1950A}"/>
                    </a:ext>
                  </a:extLst>
                </p:cNvPr>
                <p:cNvSpPr/>
                <p:nvPr/>
              </p:nvSpPr>
              <p:spPr>
                <a:xfrm>
                  <a:off x="0" y="0"/>
                  <a:ext cx="5080000" cy="10160000"/>
                </a:xfrm>
                <a:custGeom>
                  <a:avLst/>
                  <a:gdLst/>
                  <a:ahLst/>
                  <a:cxnLst/>
                  <a:rect l="0" t="0" r="0" b="0"/>
                  <a:pathLst>
                    <a:path w="5080000" h="10160000">
                      <a:moveTo>
                        <a:pt x="5080000" y="0"/>
                      </a:moveTo>
                      <a:lnTo>
                        <a:pt x="5080000" y="199212"/>
                      </a:lnTo>
                      <a:cubicBezTo>
                        <a:pt x="4421061" y="199212"/>
                        <a:pt x="3781870" y="328244"/>
                        <a:pt x="3180207" y="582726"/>
                      </a:cubicBezTo>
                      <a:cubicBezTo>
                        <a:pt x="2599017" y="828548"/>
                        <a:pt x="2077034" y="1180491"/>
                        <a:pt x="1628762" y="1628763"/>
                      </a:cubicBezTo>
                      <a:cubicBezTo>
                        <a:pt x="1180490" y="2077035"/>
                        <a:pt x="828548" y="2599017"/>
                        <a:pt x="582727" y="3180207"/>
                      </a:cubicBezTo>
                      <a:cubicBezTo>
                        <a:pt x="328244" y="3781870"/>
                        <a:pt x="199212" y="4421061"/>
                        <a:pt x="199212" y="5080000"/>
                      </a:cubicBezTo>
                      <a:cubicBezTo>
                        <a:pt x="199212" y="5738952"/>
                        <a:pt x="328244" y="6378131"/>
                        <a:pt x="582727" y="6979793"/>
                      </a:cubicBezTo>
                      <a:cubicBezTo>
                        <a:pt x="828548" y="7560984"/>
                        <a:pt x="1180490" y="8082966"/>
                        <a:pt x="1628762" y="8531237"/>
                      </a:cubicBezTo>
                      <a:cubicBezTo>
                        <a:pt x="2077034" y="8979509"/>
                        <a:pt x="2599017" y="9331440"/>
                        <a:pt x="3180207" y="9577260"/>
                      </a:cubicBezTo>
                      <a:cubicBezTo>
                        <a:pt x="3781870" y="9831756"/>
                        <a:pt x="4421061" y="9960788"/>
                        <a:pt x="5080000" y="9960788"/>
                      </a:cubicBezTo>
                      <a:lnTo>
                        <a:pt x="5080000" y="10160000"/>
                      </a:lnTo>
                      <a:cubicBezTo>
                        <a:pt x="4394251" y="10160000"/>
                        <a:pt x="3728962" y="10025672"/>
                        <a:pt x="3102610" y="9760750"/>
                      </a:cubicBezTo>
                      <a:cubicBezTo>
                        <a:pt x="2497671" y="9504883"/>
                        <a:pt x="1954403" y="9138615"/>
                        <a:pt x="1487894" y="8672093"/>
                      </a:cubicBezTo>
                      <a:cubicBezTo>
                        <a:pt x="1021385" y="8205597"/>
                        <a:pt x="655117" y="7662329"/>
                        <a:pt x="399250" y="7057403"/>
                      </a:cubicBezTo>
                      <a:cubicBezTo>
                        <a:pt x="134328" y="6431052"/>
                        <a:pt x="0" y="5765762"/>
                        <a:pt x="0" y="5080000"/>
                      </a:cubicBezTo>
                      <a:cubicBezTo>
                        <a:pt x="0" y="4394251"/>
                        <a:pt x="134328" y="3728961"/>
                        <a:pt x="399250" y="3102610"/>
                      </a:cubicBezTo>
                      <a:cubicBezTo>
                        <a:pt x="655117" y="2497671"/>
                        <a:pt x="1021385" y="1954403"/>
                        <a:pt x="1487894" y="1487894"/>
                      </a:cubicBezTo>
                      <a:cubicBezTo>
                        <a:pt x="1954403" y="1021385"/>
                        <a:pt x="2497671" y="655117"/>
                        <a:pt x="3102610" y="399250"/>
                      </a:cubicBezTo>
                      <a:cubicBezTo>
                        <a:pt x="3728962" y="134328"/>
                        <a:pt x="4394251" y="0"/>
                        <a:pt x="5080000" y="0"/>
                      </a:cubicBezTo>
                      <a:close/>
                    </a:path>
                  </a:pathLst>
                </a:custGeom>
                <a:grpFill/>
                <a:ln w="0" cap="flat">
                  <a:miter lim="127000"/>
                </a:ln>
              </p:spPr>
              <p:style>
                <a:lnRef idx="0">
                  <a:srgbClr val="000000">
                    <a:alpha val="0"/>
                  </a:srgbClr>
                </a:lnRef>
                <a:fillRef idx="1">
                  <a:srgbClr val="053228"/>
                </a:fillRef>
                <a:effectRef idx="0">
                  <a:scrgbClr r="0" g="0" b="0"/>
                </a:effectRef>
                <a:fontRef idx="none"/>
              </p:style>
              <p:txBody>
                <a:bodyPr/>
                <a:lstStyle/>
                <a:p>
                  <a:endParaRPr lang="en-GB"/>
                </a:p>
              </p:txBody>
            </p:sp>
            <p:sp>
              <p:nvSpPr>
                <p:cNvPr id="50" name="Shape 1366">
                  <a:extLst>
                    <a:ext uri="{FF2B5EF4-FFF2-40B4-BE49-F238E27FC236}">
                      <a16:creationId xmlns:a16="http://schemas.microsoft.com/office/drawing/2014/main" id="{C8187945-FAFB-4458-8368-C26362BD6CE1}"/>
                    </a:ext>
                  </a:extLst>
                </p:cNvPr>
                <p:cNvSpPr/>
                <p:nvPr/>
              </p:nvSpPr>
              <p:spPr>
                <a:xfrm>
                  <a:off x="5080000" y="0"/>
                  <a:ext cx="5080000" cy="10160000"/>
                </a:xfrm>
                <a:custGeom>
                  <a:avLst/>
                  <a:gdLst/>
                  <a:ahLst/>
                  <a:cxnLst/>
                  <a:rect l="0" t="0" r="0" b="0"/>
                  <a:pathLst>
                    <a:path w="5080000" h="10160000">
                      <a:moveTo>
                        <a:pt x="0" y="0"/>
                      </a:moveTo>
                      <a:cubicBezTo>
                        <a:pt x="685762" y="0"/>
                        <a:pt x="1351052" y="134328"/>
                        <a:pt x="1977403" y="399250"/>
                      </a:cubicBezTo>
                      <a:cubicBezTo>
                        <a:pt x="2582329" y="655117"/>
                        <a:pt x="3125597" y="1021385"/>
                        <a:pt x="3592094" y="1487894"/>
                      </a:cubicBezTo>
                      <a:cubicBezTo>
                        <a:pt x="4058615" y="1954403"/>
                        <a:pt x="4424884" y="2497671"/>
                        <a:pt x="4680750" y="3102610"/>
                      </a:cubicBezTo>
                      <a:cubicBezTo>
                        <a:pt x="4945672" y="3728961"/>
                        <a:pt x="5080000" y="4394251"/>
                        <a:pt x="5080000" y="5080000"/>
                      </a:cubicBezTo>
                      <a:cubicBezTo>
                        <a:pt x="5080000" y="5765762"/>
                        <a:pt x="4945672" y="6431052"/>
                        <a:pt x="4680750" y="7057403"/>
                      </a:cubicBezTo>
                      <a:cubicBezTo>
                        <a:pt x="4424884" y="7662329"/>
                        <a:pt x="4058615" y="8205597"/>
                        <a:pt x="3592094" y="8672093"/>
                      </a:cubicBezTo>
                      <a:cubicBezTo>
                        <a:pt x="3125597" y="9138615"/>
                        <a:pt x="2582329" y="9504883"/>
                        <a:pt x="1977403" y="9760750"/>
                      </a:cubicBezTo>
                      <a:cubicBezTo>
                        <a:pt x="1351052" y="10025672"/>
                        <a:pt x="685762" y="10160000"/>
                        <a:pt x="0" y="10160000"/>
                      </a:cubicBezTo>
                      <a:lnTo>
                        <a:pt x="0" y="9960788"/>
                      </a:lnTo>
                      <a:cubicBezTo>
                        <a:pt x="658952" y="9960788"/>
                        <a:pt x="1298131" y="9831756"/>
                        <a:pt x="1899793" y="9577260"/>
                      </a:cubicBezTo>
                      <a:cubicBezTo>
                        <a:pt x="2480984" y="9331440"/>
                        <a:pt x="3002966" y="8979509"/>
                        <a:pt x="3451238" y="8531237"/>
                      </a:cubicBezTo>
                      <a:cubicBezTo>
                        <a:pt x="3899509" y="8082966"/>
                        <a:pt x="4251452" y="7560984"/>
                        <a:pt x="4497261" y="6979793"/>
                      </a:cubicBezTo>
                      <a:cubicBezTo>
                        <a:pt x="4751756" y="6378131"/>
                        <a:pt x="4880788" y="5738952"/>
                        <a:pt x="4880788" y="5080000"/>
                      </a:cubicBezTo>
                      <a:cubicBezTo>
                        <a:pt x="4880788" y="4421061"/>
                        <a:pt x="4751756" y="3781870"/>
                        <a:pt x="4497261" y="3180207"/>
                      </a:cubicBezTo>
                      <a:cubicBezTo>
                        <a:pt x="4251452" y="2599017"/>
                        <a:pt x="3899509" y="2077035"/>
                        <a:pt x="3451238" y="1628763"/>
                      </a:cubicBezTo>
                      <a:cubicBezTo>
                        <a:pt x="3002966" y="1180491"/>
                        <a:pt x="2480984" y="828548"/>
                        <a:pt x="1899793" y="582726"/>
                      </a:cubicBezTo>
                      <a:cubicBezTo>
                        <a:pt x="1298131" y="328244"/>
                        <a:pt x="658952" y="199212"/>
                        <a:pt x="0" y="199212"/>
                      </a:cubicBezTo>
                      <a:lnTo>
                        <a:pt x="0" y="0"/>
                      </a:lnTo>
                      <a:close/>
                    </a:path>
                  </a:pathLst>
                </a:custGeom>
                <a:grpFill/>
                <a:ln w="0" cap="flat">
                  <a:miter lim="127000"/>
                </a:ln>
              </p:spPr>
              <p:style>
                <a:lnRef idx="0">
                  <a:srgbClr val="000000">
                    <a:alpha val="0"/>
                  </a:srgbClr>
                </a:lnRef>
                <a:fillRef idx="1">
                  <a:srgbClr val="053228"/>
                </a:fillRef>
                <a:effectRef idx="0">
                  <a:scrgbClr r="0" g="0" b="0"/>
                </a:effectRef>
                <a:fontRef idx="none"/>
              </p:style>
              <p:txBody>
                <a:bodyPr/>
                <a:lstStyle/>
                <a:p>
                  <a:endParaRPr lang="en-GB"/>
                </a:p>
              </p:txBody>
            </p:sp>
          </p:grpSp>
        </p:grpSp>
        <p:pic>
          <p:nvPicPr>
            <p:cNvPr id="52" name="Graphic 51">
              <a:hlinkClick r:id="rId7"/>
              <a:extLst>
                <a:ext uri="{FF2B5EF4-FFF2-40B4-BE49-F238E27FC236}">
                  <a16:creationId xmlns:a16="http://schemas.microsoft.com/office/drawing/2014/main" id="{B75A1F58-58F5-3D90-AD88-FA8629C3BB3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2721" y="1959831"/>
              <a:ext cx="225738" cy="225738"/>
            </a:xfrm>
            <a:prstGeom prst="rect">
              <a:avLst/>
            </a:prstGeom>
          </p:spPr>
        </p:pic>
      </p:grpSp>
      <p:grpSp>
        <p:nvGrpSpPr>
          <p:cNvPr id="3" name="Group 2">
            <a:extLst>
              <a:ext uri="{FF2B5EF4-FFF2-40B4-BE49-F238E27FC236}">
                <a16:creationId xmlns:a16="http://schemas.microsoft.com/office/drawing/2014/main" id="{8A8A64BF-3742-0BB0-CD72-B000D6785138}"/>
              </a:ext>
            </a:extLst>
          </p:cNvPr>
          <p:cNvGrpSpPr/>
          <p:nvPr userDrawn="1"/>
        </p:nvGrpSpPr>
        <p:grpSpPr>
          <a:xfrm>
            <a:off x="353030" y="1887221"/>
            <a:ext cx="359410" cy="359410"/>
            <a:chOff x="0" y="0"/>
            <a:chExt cx="7560002" cy="7560003"/>
          </a:xfrm>
        </p:grpSpPr>
        <p:sp>
          <p:nvSpPr>
            <p:cNvPr id="4" name="Shape 6">
              <a:hlinkClick r:id="rId10"/>
              <a:extLst>
                <a:ext uri="{FF2B5EF4-FFF2-40B4-BE49-F238E27FC236}">
                  <a16:creationId xmlns:a16="http://schemas.microsoft.com/office/drawing/2014/main" id="{1D55E89F-8A65-11F5-4448-648A748A5095}"/>
                </a:ext>
              </a:extLst>
            </p:cNvPr>
            <p:cNvSpPr/>
            <p:nvPr userDrawn="1"/>
          </p:nvSpPr>
          <p:spPr>
            <a:xfrm>
              <a:off x="0" y="0"/>
              <a:ext cx="7560002" cy="7560003"/>
            </a:xfrm>
            <a:custGeom>
              <a:avLst/>
              <a:gdLst/>
              <a:ahLst/>
              <a:cxnLst/>
              <a:rect l="0" t="0" r="0" b="0"/>
              <a:pathLst>
                <a:path w="7560002" h="7560003">
                  <a:moveTo>
                    <a:pt x="3779908" y="0"/>
                  </a:moveTo>
                  <a:lnTo>
                    <a:pt x="3780092" y="0"/>
                  </a:lnTo>
                  <a:lnTo>
                    <a:pt x="3974518" y="4916"/>
                  </a:lnTo>
                  <a:cubicBezTo>
                    <a:pt x="5971759" y="106156"/>
                    <a:pt x="7560002" y="1757601"/>
                    <a:pt x="7560002" y="3780000"/>
                  </a:cubicBezTo>
                  <a:cubicBezTo>
                    <a:pt x="7560002" y="5867639"/>
                    <a:pt x="5867639" y="7560003"/>
                    <a:pt x="3780000" y="7560003"/>
                  </a:cubicBezTo>
                  <a:cubicBezTo>
                    <a:pt x="1757600" y="7560003"/>
                    <a:pt x="106156" y="5971759"/>
                    <a:pt x="4916" y="3974519"/>
                  </a:cubicBezTo>
                  <a:lnTo>
                    <a:pt x="0" y="3780107"/>
                  </a:lnTo>
                  <a:lnTo>
                    <a:pt x="0" y="3779893"/>
                  </a:lnTo>
                  <a:lnTo>
                    <a:pt x="4916" y="3585482"/>
                  </a:lnTo>
                  <a:cubicBezTo>
                    <a:pt x="102890" y="1652669"/>
                    <a:pt x="1652668" y="102891"/>
                    <a:pt x="3585482" y="4916"/>
                  </a:cubicBezTo>
                  <a:lnTo>
                    <a:pt x="3779908" y="0"/>
                  </a:lnTo>
                  <a:close/>
                </a:path>
              </a:pathLst>
            </a:custGeom>
            <a:solidFill>
              <a:schemeClr val="tx1"/>
            </a:solidFill>
            <a:ln w="0" cap="flat">
              <a:miter lim="127000"/>
            </a:ln>
          </p:spPr>
          <p:style>
            <a:lnRef idx="0">
              <a:srgbClr val="000000">
                <a:alpha val="0"/>
              </a:srgbClr>
            </a:lnRef>
            <a:fillRef idx="1">
              <a:srgbClr val="14AA28"/>
            </a:fillRef>
            <a:effectRef idx="0">
              <a:scrgbClr r="0" g="0" b="0"/>
            </a:effectRef>
            <a:fontRef idx="none"/>
          </p:style>
          <p:txBody>
            <a:bodyPr/>
            <a:lstStyle/>
            <a:p>
              <a:endParaRPr lang="en-GB"/>
            </a:p>
          </p:txBody>
        </p:sp>
        <p:sp>
          <p:nvSpPr>
            <p:cNvPr id="5" name="Shape 7">
              <a:hlinkClick r:id="rId10"/>
              <a:extLst>
                <a:ext uri="{FF2B5EF4-FFF2-40B4-BE49-F238E27FC236}">
                  <a16:creationId xmlns:a16="http://schemas.microsoft.com/office/drawing/2014/main" id="{5DCD9CDE-936A-56A9-3CBF-BDEBF5543B51}"/>
                </a:ext>
              </a:extLst>
            </p:cNvPr>
            <p:cNvSpPr/>
            <p:nvPr userDrawn="1"/>
          </p:nvSpPr>
          <p:spPr>
            <a:xfrm>
              <a:off x="1713051" y="1631797"/>
              <a:ext cx="2065382" cy="4224756"/>
            </a:xfrm>
            <a:custGeom>
              <a:avLst/>
              <a:gdLst/>
              <a:ahLst/>
              <a:cxnLst/>
              <a:rect l="0" t="0" r="0" b="0"/>
              <a:pathLst>
                <a:path w="2065382" h="4224756">
                  <a:moveTo>
                    <a:pt x="0" y="0"/>
                  </a:moveTo>
                  <a:lnTo>
                    <a:pt x="1230960" y="0"/>
                  </a:lnTo>
                  <a:lnTo>
                    <a:pt x="2065382" y="1214394"/>
                  </a:lnTo>
                  <a:lnTo>
                    <a:pt x="2065382" y="1718032"/>
                  </a:lnTo>
                  <a:lnTo>
                    <a:pt x="1056259" y="274548"/>
                  </a:lnTo>
                  <a:lnTo>
                    <a:pt x="496100" y="274548"/>
                  </a:lnTo>
                  <a:lnTo>
                    <a:pt x="1797202" y="2135632"/>
                  </a:lnTo>
                  <a:lnTo>
                    <a:pt x="1960728" y="2369515"/>
                  </a:lnTo>
                  <a:lnTo>
                    <a:pt x="1960728" y="2369604"/>
                  </a:lnTo>
                  <a:lnTo>
                    <a:pt x="2065382" y="2519296"/>
                  </a:lnTo>
                  <a:lnTo>
                    <a:pt x="2065382" y="3005856"/>
                  </a:lnTo>
                  <a:lnTo>
                    <a:pt x="1775816" y="2584450"/>
                  </a:lnTo>
                  <a:lnTo>
                    <a:pt x="364693" y="4224756"/>
                  </a:lnTo>
                  <a:lnTo>
                    <a:pt x="0" y="4224756"/>
                  </a:lnTo>
                  <a:lnTo>
                    <a:pt x="1613916" y="2348827"/>
                  </a:lnTo>
                  <a:lnTo>
                    <a:pt x="0" y="0"/>
                  </a:lnTo>
                  <a:close/>
                </a:path>
              </a:pathLst>
            </a:custGeom>
            <a:solidFill>
              <a:schemeClr val="accent2"/>
            </a:solidFill>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 name="Shape 8">
              <a:extLst>
                <a:ext uri="{FF2B5EF4-FFF2-40B4-BE49-F238E27FC236}">
                  <a16:creationId xmlns:a16="http://schemas.microsoft.com/office/drawing/2014/main" id="{A71894E6-5765-3D0B-916B-10E0FA9F142E}"/>
                </a:ext>
              </a:extLst>
            </p:cNvPr>
            <p:cNvSpPr/>
            <p:nvPr userDrawn="1"/>
          </p:nvSpPr>
          <p:spPr>
            <a:xfrm>
              <a:off x="3778433" y="1631797"/>
              <a:ext cx="2068519" cy="4224756"/>
            </a:xfrm>
            <a:custGeom>
              <a:avLst/>
              <a:gdLst/>
              <a:ahLst/>
              <a:cxnLst/>
              <a:rect l="0" t="0" r="0" b="0"/>
              <a:pathLst>
                <a:path w="2068519" h="4224756">
                  <a:moveTo>
                    <a:pt x="1569104" y="0"/>
                  </a:moveTo>
                  <a:lnTo>
                    <a:pt x="1933784" y="0"/>
                  </a:lnTo>
                  <a:lnTo>
                    <a:pt x="394849" y="1788896"/>
                  </a:lnTo>
                  <a:lnTo>
                    <a:pt x="394760" y="1788896"/>
                  </a:lnTo>
                  <a:lnTo>
                    <a:pt x="2068519" y="4224756"/>
                  </a:lnTo>
                  <a:lnTo>
                    <a:pt x="837559" y="4224756"/>
                  </a:lnTo>
                  <a:lnTo>
                    <a:pt x="0" y="3005856"/>
                  </a:lnTo>
                  <a:lnTo>
                    <a:pt x="0" y="2519296"/>
                  </a:lnTo>
                  <a:lnTo>
                    <a:pt x="1009123" y="3962692"/>
                  </a:lnTo>
                  <a:lnTo>
                    <a:pt x="1569282" y="3962692"/>
                  </a:lnTo>
                  <a:lnTo>
                    <a:pt x="204400" y="2010384"/>
                  </a:lnTo>
                  <a:lnTo>
                    <a:pt x="40875" y="1776501"/>
                  </a:lnTo>
                  <a:lnTo>
                    <a:pt x="0" y="1718032"/>
                  </a:lnTo>
                  <a:lnTo>
                    <a:pt x="0" y="1214394"/>
                  </a:lnTo>
                  <a:lnTo>
                    <a:pt x="232848" y="1553273"/>
                  </a:lnTo>
                  <a:lnTo>
                    <a:pt x="1569104" y="0"/>
                  </a:lnTo>
                  <a:close/>
                </a:path>
              </a:pathLst>
            </a:custGeom>
            <a:solidFill>
              <a:schemeClr val="accent2"/>
            </a:solidFill>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20" name="Footer Placeholder 4">
            <a:extLst>
              <a:ext uri="{FF2B5EF4-FFF2-40B4-BE49-F238E27FC236}">
                <a16:creationId xmlns:a16="http://schemas.microsoft.com/office/drawing/2014/main" id="{3C0D40CD-6B4E-A820-DFEB-7DBD08C2BF00}"/>
              </a:ext>
            </a:extLst>
          </p:cNvPr>
          <p:cNvSpPr>
            <a:spLocks noGrp="1"/>
          </p:cNvSpPr>
          <p:nvPr>
            <p:ph type="ftr" sz="quarter" idx="3"/>
          </p:nvPr>
        </p:nvSpPr>
        <p:spPr>
          <a:xfrm>
            <a:off x="8058149" y="6352941"/>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121125714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3" name="Ox_Placeholder"/>
          <p:cNvSpPr>
            <a:spLocks noGrp="1"/>
          </p:cNvSpPr>
          <p:nvPr>
            <p:ph type="body" idx="1"/>
          </p:nvPr>
        </p:nvSpPr>
        <p:spPr>
          <a:xfrm>
            <a:off x="373698" y="916445"/>
            <a:ext cx="8563716" cy="4745676"/>
          </a:xfrm>
          <a:prstGeom prst="rect">
            <a:avLst/>
          </a:prstGeom>
        </p:spPr>
        <p:txBody>
          <a:bodyPr vert="horz" lIns="0" tIns="0" rIns="91440" bIns="45720" numCol="1" spcCol="850900" rtlCol="0">
            <a:noAutofit/>
          </a:bodyPr>
          <a:lstStyle/>
          <a:p>
            <a:pPr lvl="0"/>
            <a:r>
              <a:rPr lang="en-US"/>
              <a:t>Tap to enter a heading</a:t>
            </a:r>
          </a:p>
          <a:p>
            <a:pPr lvl="1"/>
            <a:r>
              <a:rPr lang="en-US"/>
              <a:t>Second level</a:t>
            </a:r>
          </a:p>
          <a:p>
            <a:pPr lvl="2"/>
            <a:r>
              <a:rPr lang="en-US"/>
              <a:t>Third level</a:t>
            </a:r>
          </a:p>
          <a:p>
            <a:pPr lvl="3"/>
            <a:r>
              <a:rPr lang="en-US"/>
              <a:t>Fourth level</a:t>
            </a:r>
          </a:p>
          <a:p>
            <a:pPr lvl="4"/>
            <a:r>
              <a:rPr lang="en-US"/>
              <a:t>Fifth level</a:t>
            </a:r>
          </a:p>
          <a:p>
            <a:pPr lvl="5"/>
            <a:r>
              <a:rPr lang="en-US" sz="1400"/>
              <a:t>Sixth level</a:t>
            </a:r>
            <a:endParaRPr lang="en-GB"/>
          </a:p>
        </p:txBody>
      </p:sp>
      <p:sp>
        <p:nvSpPr>
          <p:cNvPr id="4" name="Date Placeholder 3"/>
          <p:cNvSpPr>
            <a:spLocks noGrp="1"/>
          </p:cNvSpPr>
          <p:nvPr>
            <p:ph type="dt" sz="half" idx="2"/>
          </p:nvPr>
        </p:nvSpPr>
        <p:spPr>
          <a:xfrm>
            <a:off x="743325" y="6313031"/>
            <a:ext cx="1050885" cy="265523"/>
          </a:xfrm>
          <a:prstGeom prst="rect">
            <a:avLst/>
          </a:prstGeom>
        </p:spPr>
        <p:txBody>
          <a:bodyPr vert="horz" lIns="91440" tIns="45720" rIns="91440" bIns="45720" rtlCol="0" anchor="b"/>
          <a:lstStyle>
            <a:lvl1pPr algn="l">
              <a:lnSpc>
                <a:spcPts val="1000"/>
              </a:lnSpc>
              <a:defRPr sz="800">
                <a:solidFill>
                  <a:schemeClr val="accent3"/>
                </a:solidFill>
              </a:defRPr>
            </a:lvl1pPr>
          </a:lstStyle>
          <a:p>
            <a:endParaRPr lang="en-GB"/>
          </a:p>
        </p:txBody>
      </p:sp>
      <p:sp>
        <p:nvSpPr>
          <p:cNvPr id="6" name="Slide Number Placeholder 5"/>
          <p:cNvSpPr>
            <a:spLocks noGrp="1"/>
          </p:cNvSpPr>
          <p:nvPr>
            <p:ph type="sldNum" sz="quarter" idx="4"/>
          </p:nvPr>
        </p:nvSpPr>
        <p:spPr>
          <a:xfrm>
            <a:off x="11277163" y="6314400"/>
            <a:ext cx="638176" cy="266400"/>
          </a:xfrm>
          <a:prstGeom prst="rect">
            <a:avLst/>
          </a:prstGeom>
        </p:spPr>
        <p:txBody>
          <a:bodyPr vert="horz" lIns="91440" tIns="45720" rIns="91440" bIns="45720" rtlCol="0" anchor="b"/>
          <a:lstStyle>
            <a:lvl1pPr algn="r">
              <a:lnSpc>
                <a:spcPts val="1000"/>
              </a:lnSpc>
              <a:defRPr sz="800">
                <a:solidFill>
                  <a:schemeClr val="accent3"/>
                </a:solidFill>
              </a:defRPr>
            </a:lvl1pPr>
          </a:lstStyle>
          <a:p>
            <a:fld id="{E8A31CA1-98DA-4CE7-9D33-C9D2C462D595}" type="slidenum">
              <a:rPr lang="en-GB" smtClean="0"/>
              <a:pPr/>
              <a:t>‹#›</a:t>
            </a:fld>
            <a:endParaRPr lang="en-GB"/>
          </a:p>
        </p:txBody>
      </p:sp>
      <p:sp>
        <p:nvSpPr>
          <p:cNvPr id="69" name="TextBox 68"/>
          <p:cNvSpPr txBox="1"/>
          <p:nvPr userDrawn="1"/>
        </p:nvSpPr>
        <p:spPr>
          <a:xfrm>
            <a:off x="367200" y="6309874"/>
            <a:ext cx="638175" cy="266400"/>
          </a:xfrm>
          <a:prstGeom prst="rect">
            <a:avLst/>
          </a:prstGeom>
          <a:noFill/>
        </p:spPr>
        <p:txBody>
          <a:bodyPr wrap="square" lIns="0" rtlCol="0" anchor="b" anchorCtr="0">
            <a:spAutoFit/>
          </a:bodyPr>
          <a:lstStyle/>
          <a:p>
            <a:pPr algn="l">
              <a:lnSpc>
                <a:spcPts val="1000"/>
              </a:lnSpc>
            </a:pPr>
            <a:r>
              <a:rPr lang="en-GB" sz="800">
                <a:solidFill>
                  <a:schemeClr val="accent3"/>
                </a:solidFill>
              </a:rPr>
              <a:t>© Oxera</a:t>
            </a:r>
            <a:endParaRPr lang="en-GB" sz="800" spc="-20" baseline="0">
              <a:solidFill>
                <a:schemeClr val="accent3"/>
              </a:solidFill>
            </a:endParaRPr>
          </a:p>
        </p:txBody>
      </p:sp>
      <p:cxnSp>
        <p:nvCxnSpPr>
          <p:cNvPr id="71" name="Straight Connector 70"/>
          <p:cNvCxnSpPr/>
          <p:nvPr userDrawn="1"/>
        </p:nvCxnSpPr>
        <p:spPr>
          <a:xfrm>
            <a:off x="367200" y="6396780"/>
            <a:ext cx="1147003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73699" y="254648"/>
            <a:ext cx="8547206" cy="353943"/>
          </a:xfrm>
          <a:prstGeom prst="rect">
            <a:avLst/>
          </a:prstGeom>
        </p:spPr>
        <p:txBody>
          <a:bodyPr vert="horz" wrap="square" lIns="0" tIns="45720" rIns="91440" bIns="0" rtlCol="0" anchor="t" anchorCtr="0">
            <a:spAutoFit/>
          </a:bodyPr>
          <a:lstStyle/>
          <a:p>
            <a:r>
              <a:rPr lang="en-GB"/>
              <a:t>Click to edit Master title style</a:t>
            </a:r>
          </a:p>
        </p:txBody>
      </p:sp>
      <p:grpSp>
        <p:nvGrpSpPr>
          <p:cNvPr id="174" name="Ox_Grid" hidden="1"/>
          <p:cNvGrpSpPr/>
          <p:nvPr userDrawn="1"/>
        </p:nvGrpSpPr>
        <p:grpSpPr>
          <a:xfrm>
            <a:off x="1270" y="1587"/>
            <a:ext cx="12190023" cy="6854825"/>
            <a:chOff x="1589" y="0"/>
            <a:chExt cx="12190023" cy="6854825"/>
          </a:xfrm>
        </p:grpSpPr>
        <p:sp>
          <p:nvSpPr>
            <p:cNvPr id="175" name="Shape 6" hidden="1"/>
            <p:cNvSpPr/>
            <p:nvPr userDrawn="1"/>
          </p:nvSpPr>
          <p:spPr>
            <a:xfrm>
              <a:off x="11526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76" name="Shape 7" hidden="1"/>
            <p:cNvSpPr/>
            <p:nvPr userDrawn="1"/>
          </p:nvSpPr>
          <p:spPr>
            <a:xfrm>
              <a:off x="1329514"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77" name="Shape 8" hidden="1"/>
            <p:cNvSpPr/>
            <p:nvPr userDrawn="1"/>
          </p:nvSpPr>
          <p:spPr>
            <a:xfrm>
              <a:off x="50370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78" name="Shape 9" hidden="1"/>
            <p:cNvSpPr/>
            <p:nvPr userDrawn="1"/>
          </p:nvSpPr>
          <p:spPr>
            <a:xfrm>
              <a:off x="52139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79" name="Shape 10" hidden="1"/>
            <p:cNvSpPr/>
            <p:nvPr userDrawn="1"/>
          </p:nvSpPr>
          <p:spPr>
            <a:xfrm>
              <a:off x="89214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0" name="Shape 11" hidden="1"/>
            <p:cNvSpPr/>
            <p:nvPr userDrawn="1"/>
          </p:nvSpPr>
          <p:spPr>
            <a:xfrm>
              <a:off x="9098311"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1" name="Shape 12" hidden="1"/>
            <p:cNvSpPr/>
            <p:nvPr userDrawn="1"/>
          </p:nvSpPr>
          <p:spPr>
            <a:xfrm>
              <a:off x="3094887"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2" name="Shape 13" hidden="1"/>
            <p:cNvSpPr/>
            <p:nvPr userDrawn="1"/>
          </p:nvSpPr>
          <p:spPr>
            <a:xfrm>
              <a:off x="3271712"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3" name="Shape 14" hidden="1"/>
            <p:cNvSpPr/>
            <p:nvPr userDrawn="1"/>
          </p:nvSpPr>
          <p:spPr>
            <a:xfrm>
              <a:off x="6979289"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4" name="Shape 15" hidden="1"/>
            <p:cNvSpPr/>
            <p:nvPr userDrawn="1"/>
          </p:nvSpPr>
          <p:spPr>
            <a:xfrm>
              <a:off x="71561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5" name="Shape 16" hidden="1"/>
            <p:cNvSpPr/>
            <p:nvPr userDrawn="1"/>
          </p:nvSpPr>
          <p:spPr>
            <a:xfrm>
              <a:off x="10863689"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6" name="Shape 17" hidden="1"/>
            <p:cNvSpPr/>
            <p:nvPr userDrawn="1"/>
          </p:nvSpPr>
          <p:spPr>
            <a:xfrm>
              <a:off x="11040512"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7" name="Shape 18" hidden="1"/>
            <p:cNvSpPr/>
            <p:nvPr userDrawn="1"/>
          </p:nvSpPr>
          <p:spPr>
            <a:xfrm>
              <a:off x="21237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8" name="Shape 19" hidden="1"/>
            <p:cNvSpPr/>
            <p:nvPr userDrawn="1"/>
          </p:nvSpPr>
          <p:spPr>
            <a:xfrm>
              <a:off x="23006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89" name="Shape 20" hidden="1"/>
            <p:cNvSpPr/>
            <p:nvPr userDrawn="1"/>
          </p:nvSpPr>
          <p:spPr>
            <a:xfrm>
              <a:off x="6008189"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0" name="Shape 21" hidden="1"/>
            <p:cNvSpPr/>
            <p:nvPr userDrawn="1"/>
          </p:nvSpPr>
          <p:spPr>
            <a:xfrm>
              <a:off x="61850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1" name="Shape 22" hidden="1"/>
            <p:cNvSpPr/>
            <p:nvPr userDrawn="1"/>
          </p:nvSpPr>
          <p:spPr>
            <a:xfrm>
              <a:off x="98925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2" name="Shape 23" hidden="1"/>
            <p:cNvSpPr/>
            <p:nvPr userDrawn="1"/>
          </p:nvSpPr>
          <p:spPr>
            <a:xfrm>
              <a:off x="10069412"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3" name="Shape 24" hidden="1"/>
            <p:cNvSpPr/>
            <p:nvPr userDrawn="1"/>
          </p:nvSpPr>
          <p:spPr>
            <a:xfrm>
              <a:off x="40659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4" name="Shape 25" hidden="1"/>
            <p:cNvSpPr/>
            <p:nvPr userDrawn="1"/>
          </p:nvSpPr>
          <p:spPr>
            <a:xfrm>
              <a:off x="42428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5" name="Shape 26" hidden="1"/>
            <p:cNvSpPr/>
            <p:nvPr userDrawn="1"/>
          </p:nvSpPr>
          <p:spPr>
            <a:xfrm>
              <a:off x="7950388"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6" name="Shape 27" hidden="1"/>
            <p:cNvSpPr/>
            <p:nvPr userDrawn="1"/>
          </p:nvSpPr>
          <p:spPr>
            <a:xfrm>
              <a:off x="8127213" y="358412"/>
              <a:ext cx="0" cy="5850001"/>
            </a:xfrm>
            <a:custGeom>
              <a:avLst/>
              <a:gdLst/>
              <a:ahLst/>
              <a:cxnLst/>
              <a:rect l="0" t="0" r="0" b="0"/>
              <a:pathLst>
                <a:path h="5850001">
                  <a:moveTo>
                    <a:pt x="0" y="0"/>
                  </a:moveTo>
                  <a:lnTo>
                    <a:pt x="0" y="5850001"/>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197" name="Shape 37" hidden="1"/>
            <p:cNvSpPr/>
            <p:nvPr userDrawn="1"/>
          </p:nvSpPr>
          <p:spPr>
            <a:xfrm>
              <a:off x="361593" y="359994"/>
              <a:ext cx="11470030" cy="5846826"/>
            </a:xfrm>
            <a:custGeom>
              <a:avLst/>
              <a:gdLst/>
              <a:ahLst/>
              <a:cxnLst/>
              <a:rect l="0" t="0" r="0" b="0"/>
              <a:pathLst>
                <a:path w="11470030" h="5846826">
                  <a:moveTo>
                    <a:pt x="0" y="5846826"/>
                  </a:moveTo>
                  <a:lnTo>
                    <a:pt x="11470030" y="5846826"/>
                  </a:lnTo>
                  <a:lnTo>
                    <a:pt x="11470030" y="0"/>
                  </a:lnTo>
                  <a:lnTo>
                    <a:pt x="0" y="0"/>
                  </a:lnTo>
                  <a:close/>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198" name="Shape 38" hidden="1"/>
            <p:cNvSpPr/>
            <p:nvPr userDrawn="1"/>
          </p:nvSpPr>
          <p:spPr>
            <a:xfrm>
              <a:off x="457144" y="0"/>
              <a:ext cx="0" cy="356819"/>
            </a:xfrm>
            <a:custGeom>
              <a:avLst/>
              <a:gdLst/>
              <a:ahLst/>
              <a:cxnLst/>
              <a:rect l="0" t="0" r="0" b="0"/>
              <a:pathLst>
                <a:path h="356819">
                  <a:moveTo>
                    <a:pt x="0" y="0"/>
                  </a:moveTo>
                  <a:lnTo>
                    <a:pt x="0" y="356819"/>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199" name="Shape 39" hidden="1"/>
            <p:cNvSpPr/>
            <p:nvPr userDrawn="1"/>
          </p:nvSpPr>
          <p:spPr>
            <a:xfrm>
              <a:off x="450000" y="0"/>
              <a:ext cx="14288" cy="0"/>
            </a:xfrm>
            <a:custGeom>
              <a:avLst/>
              <a:gdLst/>
              <a:ahLst/>
              <a:cxnLst/>
              <a:rect l="0" t="0" r="0" b="0"/>
              <a:pathLst>
                <a:path w="14288">
                  <a:moveTo>
                    <a:pt x="14288" y="0"/>
                  </a:moveTo>
                  <a:lnTo>
                    <a:pt x="0" y="0"/>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0" name="Shape 40" hidden="1"/>
            <p:cNvSpPr/>
            <p:nvPr userDrawn="1"/>
          </p:nvSpPr>
          <p:spPr>
            <a:xfrm>
              <a:off x="450000" y="356826"/>
              <a:ext cx="14288" cy="0"/>
            </a:xfrm>
            <a:custGeom>
              <a:avLst/>
              <a:gdLst/>
              <a:ahLst/>
              <a:cxnLst/>
              <a:rect l="0" t="0" r="0" b="0"/>
              <a:pathLst>
                <a:path w="14288">
                  <a:moveTo>
                    <a:pt x="14288" y="0"/>
                  </a:moveTo>
                  <a:lnTo>
                    <a:pt x="0" y="0"/>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1" name="Shape 42" hidden="1"/>
            <p:cNvSpPr/>
            <p:nvPr userDrawn="1"/>
          </p:nvSpPr>
          <p:spPr>
            <a:xfrm>
              <a:off x="300600" y="6210001"/>
              <a:ext cx="14288" cy="0"/>
            </a:xfrm>
            <a:custGeom>
              <a:avLst/>
              <a:gdLst/>
              <a:ahLst/>
              <a:cxnLst/>
              <a:rect l="0" t="0" r="0" b="0"/>
              <a:pathLst>
                <a:path w="14288">
                  <a:moveTo>
                    <a:pt x="14288" y="0"/>
                  </a:moveTo>
                  <a:lnTo>
                    <a:pt x="0" y="0"/>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2" name="Shape 43" hidden="1"/>
            <p:cNvSpPr/>
            <p:nvPr userDrawn="1"/>
          </p:nvSpPr>
          <p:spPr>
            <a:xfrm>
              <a:off x="300600" y="6854825"/>
              <a:ext cx="14288" cy="0"/>
            </a:xfrm>
            <a:custGeom>
              <a:avLst/>
              <a:gdLst/>
              <a:ahLst/>
              <a:cxnLst/>
              <a:rect l="0" t="0" r="0" b="0"/>
              <a:pathLst>
                <a:path w="14288">
                  <a:moveTo>
                    <a:pt x="14288" y="0"/>
                  </a:moveTo>
                  <a:lnTo>
                    <a:pt x="0" y="0"/>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3" name="Shape 44" hidden="1"/>
            <p:cNvSpPr/>
            <p:nvPr userDrawn="1"/>
          </p:nvSpPr>
          <p:spPr>
            <a:xfrm>
              <a:off x="1589" y="500557"/>
              <a:ext cx="356819" cy="0"/>
            </a:xfrm>
            <a:custGeom>
              <a:avLst/>
              <a:gdLst/>
              <a:ahLst/>
              <a:cxnLst/>
              <a:rect l="0" t="0" r="0" b="0"/>
              <a:pathLst>
                <a:path w="356819">
                  <a:moveTo>
                    <a:pt x="0" y="0"/>
                  </a:moveTo>
                  <a:lnTo>
                    <a:pt x="356819" y="0"/>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4" name="Shape 45" hidden="1"/>
            <p:cNvSpPr/>
            <p:nvPr userDrawn="1"/>
          </p:nvSpPr>
          <p:spPr>
            <a:xfrm>
              <a:off x="1589" y="493413"/>
              <a:ext cx="0" cy="14288"/>
            </a:xfrm>
            <a:custGeom>
              <a:avLst/>
              <a:gdLst/>
              <a:ahLst/>
              <a:cxnLst/>
              <a:rect l="0" t="0" r="0" b="0"/>
              <a:pathLst>
                <a:path h="14288">
                  <a:moveTo>
                    <a:pt x="0" y="0"/>
                  </a:moveTo>
                  <a:lnTo>
                    <a:pt x="0" y="14288"/>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5" name="Shape 46" hidden="1"/>
            <p:cNvSpPr/>
            <p:nvPr userDrawn="1"/>
          </p:nvSpPr>
          <p:spPr>
            <a:xfrm>
              <a:off x="358413" y="493413"/>
              <a:ext cx="0" cy="14288"/>
            </a:xfrm>
            <a:custGeom>
              <a:avLst/>
              <a:gdLst/>
              <a:ahLst/>
              <a:cxnLst/>
              <a:rect l="0" t="0" r="0" b="0"/>
              <a:pathLst>
                <a:path h="14288">
                  <a:moveTo>
                    <a:pt x="0" y="0"/>
                  </a:moveTo>
                  <a:lnTo>
                    <a:pt x="0" y="14288"/>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06" name="Shape 48" hidden="1"/>
            <p:cNvSpPr/>
            <p:nvPr userDrawn="1"/>
          </p:nvSpPr>
          <p:spPr>
            <a:xfrm>
              <a:off x="1152688" y="311612"/>
              <a:ext cx="0" cy="14288"/>
            </a:xfrm>
            <a:custGeom>
              <a:avLst/>
              <a:gdLst/>
              <a:ahLst/>
              <a:cxnLst/>
              <a:rect l="0" t="0" r="0" b="0"/>
              <a:pathLst>
                <a:path h="14288">
                  <a:moveTo>
                    <a:pt x="0" y="0"/>
                  </a:moveTo>
                  <a:lnTo>
                    <a:pt x="0" y="14288"/>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207" name="Shape 49" hidden="1"/>
            <p:cNvSpPr/>
            <p:nvPr userDrawn="1"/>
          </p:nvSpPr>
          <p:spPr>
            <a:xfrm>
              <a:off x="1329512" y="311612"/>
              <a:ext cx="0" cy="14288"/>
            </a:xfrm>
            <a:custGeom>
              <a:avLst/>
              <a:gdLst/>
              <a:ahLst/>
              <a:cxnLst/>
              <a:rect l="0" t="0" r="0" b="0"/>
              <a:pathLst>
                <a:path h="14288">
                  <a:moveTo>
                    <a:pt x="0" y="0"/>
                  </a:moveTo>
                  <a:lnTo>
                    <a:pt x="0" y="14288"/>
                  </a:lnTo>
                </a:path>
              </a:pathLst>
            </a:custGeom>
            <a:ln w="3175" cap="flat">
              <a:miter lim="100000"/>
            </a:ln>
          </p:spPr>
          <p:style>
            <a:lnRef idx="1">
              <a:srgbClr val="FF5A46"/>
            </a:lnRef>
            <a:fillRef idx="0">
              <a:srgbClr val="000000">
                <a:alpha val="0"/>
              </a:srgbClr>
            </a:fillRef>
            <a:effectRef idx="0">
              <a:scrgbClr r="0" g="0" b="0"/>
            </a:effectRef>
            <a:fontRef idx="none"/>
          </p:style>
          <p:txBody>
            <a:bodyPr/>
            <a:lstStyle/>
            <a:p>
              <a:endParaRPr lang="en-GB"/>
            </a:p>
          </p:txBody>
        </p:sp>
        <p:sp>
          <p:nvSpPr>
            <p:cNvPr id="208" name="Shape 50" hidden="1"/>
            <p:cNvSpPr/>
            <p:nvPr userDrawn="1"/>
          </p:nvSpPr>
          <p:spPr>
            <a:xfrm>
              <a:off x="298856" y="1520000"/>
              <a:ext cx="0" cy="176822"/>
            </a:xfrm>
            <a:custGeom>
              <a:avLst/>
              <a:gdLst/>
              <a:ahLst/>
              <a:cxnLst/>
              <a:rect l="0" t="0" r="0" b="0"/>
              <a:pathLst>
                <a:path h="176822">
                  <a:moveTo>
                    <a:pt x="0" y="0"/>
                  </a:moveTo>
                  <a:lnTo>
                    <a:pt x="0" y="176822"/>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09" name="Shape 51" hidden="1"/>
            <p:cNvSpPr/>
            <p:nvPr userDrawn="1"/>
          </p:nvSpPr>
          <p:spPr>
            <a:xfrm>
              <a:off x="291713" y="1520000"/>
              <a:ext cx="14288" cy="0"/>
            </a:xfrm>
            <a:custGeom>
              <a:avLst/>
              <a:gdLst/>
              <a:ahLst/>
              <a:cxnLst/>
              <a:rect l="0" t="0" r="0" b="0"/>
              <a:pathLst>
                <a:path w="14288">
                  <a:moveTo>
                    <a:pt x="14288" y="0"/>
                  </a:moveTo>
                  <a:lnTo>
                    <a:pt x="0"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0" name="Shape 52" hidden="1"/>
            <p:cNvSpPr/>
            <p:nvPr userDrawn="1"/>
          </p:nvSpPr>
          <p:spPr>
            <a:xfrm>
              <a:off x="291713" y="1696824"/>
              <a:ext cx="14288" cy="0"/>
            </a:xfrm>
            <a:custGeom>
              <a:avLst/>
              <a:gdLst/>
              <a:ahLst/>
              <a:cxnLst/>
              <a:rect l="0" t="0" r="0" b="0"/>
              <a:pathLst>
                <a:path w="14288">
                  <a:moveTo>
                    <a:pt x="14288" y="0"/>
                  </a:moveTo>
                  <a:lnTo>
                    <a:pt x="0"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1" name="Shape 54" hidden="1"/>
            <p:cNvSpPr/>
            <p:nvPr userDrawn="1"/>
          </p:nvSpPr>
          <p:spPr>
            <a:xfrm>
              <a:off x="11834788" y="493413"/>
              <a:ext cx="0" cy="14288"/>
            </a:xfrm>
            <a:custGeom>
              <a:avLst/>
              <a:gdLst/>
              <a:ahLst/>
              <a:cxnLst/>
              <a:rect l="0" t="0" r="0" b="0"/>
              <a:pathLst>
                <a:path h="14288">
                  <a:moveTo>
                    <a:pt x="0" y="0"/>
                  </a:moveTo>
                  <a:lnTo>
                    <a:pt x="0" y="14288"/>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12" name="Shape 55" hidden="1"/>
            <p:cNvSpPr/>
            <p:nvPr userDrawn="1"/>
          </p:nvSpPr>
          <p:spPr>
            <a:xfrm>
              <a:off x="12191612" y="493413"/>
              <a:ext cx="0" cy="14288"/>
            </a:xfrm>
            <a:custGeom>
              <a:avLst/>
              <a:gdLst/>
              <a:ahLst/>
              <a:cxnLst/>
              <a:rect l="0" t="0" r="0" b="0"/>
              <a:pathLst>
                <a:path h="14288">
                  <a:moveTo>
                    <a:pt x="0" y="0"/>
                  </a:moveTo>
                  <a:lnTo>
                    <a:pt x="0" y="14288"/>
                  </a:lnTo>
                </a:path>
              </a:pathLst>
            </a:custGeom>
            <a:ln w="3175" cap="flat">
              <a:miter lim="100000"/>
            </a:ln>
          </p:spPr>
          <p:style>
            <a:lnRef idx="1">
              <a:srgbClr val="919191"/>
            </a:lnRef>
            <a:fillRef idx="0">
              <a:srgbClr val="000000">
                <a:alpha val="0"/>
              </a:srgbClr>
            </a:fillRef>
            <a:effectRef idx="0">
              <a:scrgbClr r="0" g="0" b="0"/>
            </a:effectRef>
            <a:fontRef idx="none"/>
          </p:style>
          <p:txBody>
            <a:bodyPr/>
            <a:lstStyle/>
            <a:p>
              <a:endParaRPr lang="en-GB"/>
            </a:p>
          </p:txBody>
        </p:sp>
        <p:sp>
          <p:nvSpPr>
            <p:cNvPr id="213" name="Shape 56" hidden="1"/>
            <p:cNvSpPr/>
            <p:nvPr userDrawn="1"/>
          </p:nvSpPr>
          <p:spPr>
            <a:xfrm>
              <a:off x="360001" y="2366825"/>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4" name="Shape 57" hidden="1"/>
            <p:cNvSpPr/>
            <p:nvPr userDrawn="1"/>
          </p:nvSpPr>
          <p:spPr>
            <a:xfrm>
              <a:off x="360001" y="2190001"/>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5" name="Shape 58" hidden="1"/>
            <p:cNvSpPr/>
            <p:nvPr userDrawn="1"/>
          </p:nvSpPr>
          <p:spPr>
            <a:xfrm>
              <a:off x="360001" y="3706825"/>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6" name="Shape 59" hidden="1"/>
            <p:cNvSpPr/>
            <p:nvPr userDrawn="1"/>
          </p:nvSpPr>
          <p:spPr>
            <a:xfrm>
              <a:off x="360001" y="3530001"/>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7" name="Shape 60" hidden="1"/>
            <p:cNvSpPr/>
            <p:nvPr userDrawn="1"/>
          </p:nvSpPr>
          <p:spPr>
            <a:xfrm>
              <a:off x="360001" y="5046826"/>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8" name="Shape 61" hidden="1"/>
            <p:cNvSpPr/>
            <p:nvPr userDrawn="1"/>
          </p:nvSpPr>
          <p:spPr>
            <a:xfrm>
              <a:off x="360001" y="4870001"/>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19" name="Shape 62" hidden="1"/>
            <p:cNvSpPr/>
            <p:nvPr userDrawn="1"/>
          </p:nvSpPr>
          <p:spPr>
            <a:xfrm>
              <a:off x="360001" y="1026824"/>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0" name="Shape 63" hidden="1"/>
            <p:cNvSpPr/>
            <p:nvPr userDrawn="1"/>
          </p:nvSpPr>
          <p:spPr>
            <a:xfrm>
              <a:off x="360001" y="850000"/>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1" name="Shape 64" hidden="1"/>
            <p:cNvSpPr/>
            <p:nvPr userDrawn="1"/>
          </p:nvSpPr>
          <p:spPr>
            <a:xfrm>
              <a:off x="360001" y="3036824"/>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2" name="Shape 65" hidden="1"/>
            <p:cNvSpPr/>
            <p:nvPr userDrawn="1"/>
          </p:nvSpPr>
          <p:spPr>
            <a:xfrm>
              <a:off x="360001" y="2860000"/>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3" name="Shape 66" hidden="1"/>
            <p:cNvSpPr/>
            <p:nvPr userDrawn="1"/>
          </p:nvSpPr>
          <p:spPr>
            <a:xfrm>
              <a:off x="360001" y="4376825"/>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4" name="Shape 67" hidden="1"/>
            <p:cNvSpPr/>
            <p:nvPr userDrawn="1"/>
          </p:nvSpPr>
          <p:spPr>
            <a:xfrm>
              <a:off x="360001" y="4200000"/>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5" name="Shape 68" hidden="1"/>
            <p:cNvSpPr/>
            <p:nvPr userDrawn="1"/>
          </p:nvSpPr>
          <p:spPr>
            <a:xfrm>
              <a:off x="360001" y="5716825"/>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6" name="Shape 69" hidden="1"/>
            <p:cNvSpPr/>
            <p:nvPr userDrawn="1"/>
          </p:nvSpPr>
          <p:spPr>
            <a:xfrm>
              <a:off x="360001" y="5540000"/>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7" name="Shape 70" hidden="1"/>
            <p:cNvSpPr/>
            <p:nvPr userDrawn="1"/>
          </p:nvSpPr>
          <p:spPr>
            <a:xfrm>
              <a:off x="360001" y="1696824"/>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8" name="Shape 71" hidden="1"/>
            <p:cNvSpPr/>
            <p:nvPr userDrawn="1"/>
          </p:nvSpPr>
          <p:spPr>
            <a:xfrm>
              <a:off x="360001" y="1520000"/>
              <a:ext cx="11473205" cy="0"/>
            </a:xfrm>
            <a:custGeom>
              <a:avLst/>
              <a:gdLst/>
              <a:ahLst/>
              <a:cxnLst/>
              <a:rect l="0" t="0" r="0" b="0"/>
              <a:pathLst>
                <a:path w="11473205">
                  <a:moveTo>
                    <a:pt x="0" y="0"/>
                  </a:moveTo>
                  <a:lnTo>
                    <a:pt x="11473205" y="0"/>
                  </a:lnTo>
                </a:path>
              </a:pathLst>
            </a:custGeom>
            <a:ln w="3175" cap="flat">
              <a:miter lim="100000"/>
            </a:ln>
          </p:spPr>
          <p:style>
            <a:lnRef idx="1">
              <a:srgbClr val="A078E6"/>
            </a:lnRef>
            <a:fillRef idx="0">
              <a:srgbClr val="000000">
                <a:alpha val="0"/>
              </a:srgbClr>
            </a:fillRef>
            <a:effectRef idx="0">
              <a:scrgbClr r="0" g="0" b="0"/>
            </a:effectRef>
            <a:fontRef idx="none"/>
          </p:style>
          <p:txBody>
            <a:bodyPr/>
            <a:lstStyle/>
            <a:p>
              <a:endParaRPr lang="en-GB"/>
            </a:p>
          </p:txBody>
        </p:sp>
        <p:sp>
          <p:nvSpPr>
            <p:cNvPr id="229" name="Shape 76" hidden="1"/>
            <p:cNvSpPr/>
            <p:nvPr userDrawn="1"/>
          </p:nvSpPr>
          <p:spPr>
            <a:xfrm>
              <a:off x="409951" y="1030000"/>
              <a:ext cx="14288" cy="0"/>
            </a:xfrm>
            <a:custGeom>
              <a:avLst/>
              <a:gdLst/>
              <a:ahLst/>
              <a:cxnLst/>
              <a:rect l="0" t="0" r="0" b="0"/>
              <a:pathLst>
                <a:path w="14288">
                  <a:moveTo>
                    <a:pt x="14288" y="0"/>
                  </a:moveTo>
                  <a:lnTo>
                    <a:pt x="0" y="0"/>
                  </a:lnTo>
                </a:path>
              </a:pathLst>
            </a:custGeom>
            <a:ln w="3175" cap="flat">
              <a:miter lim="100000"/>
            </a:ln>
          </p:spPr>
          <p:style>
            <a:lnRef idx="1">
              <a:srgbClr val="FFFEFD"/>
            </a:lnRef>
            <a:fillRef idx="0">
              <a:srgbClr val="000000">
                <a:alpha val="0"/>
              </a:srgbClr>
            </a:fillRef>
            <a:effectRef idx="0">
              <a:scrgbClr r="0" g="0" b="0"/>
            </a:effectRef>
            <a:fontRef idx="none"/>
          </p:style>
          <p:txBody>
            <a:bodyPr/>
            <a:lstStyle/>
            <a:p>
              <a:endParaRPr lang="en-GB"/>
            </a:p>
          </p:txBody>
        </p:sp>
        <p:sp>
          <p:nvSpPr>
            <p:cNvPr id="230" name="Shape 77" hidden="1"/>
            <p:cNvSpPr/>
            <p:nvPr userDrawn="1"/>
          </p:nvSpPr>
          <p:spPr>
            <a:xfrm>
              <a:off x="409951" y="1516825"/>
              <a:ext cx="14288" cy="0"/>
            </a:xfrm>
            <a:custGeom>
              <a:avLst/>
              <a:gdLst/>
              <a:ahLst/>
              <a:cxnLst/>
              <a:rect l="0" t="0" r="0" b="0"/>
              <a:pathLst>
                <a:path w="14288">
                  <a:moveTo>
                    <a:pt x="14288" y="0"/>
                  </a:moveTo>
                  <a:lnTo>
                    <a:pt x="0" y="0"/>
                  </a:lnTo>
                </a:path>
              </a:pathLst>
            </a:custGeom>
            <a:ln w="3175" cap="flat">
              <a:miter lim="100000"/>
            </a:ln>
          </p:spPr>
          <p:style>
            <a:lnRef idx="1">
              <a:srgbClr val="FFFEFD"/>
            </a:lnRef>
            <a:fillRef idx="0">
              <a:srgbClr val="000000">
                <a:alpha val="0"/>
              </a:srgbClr>
            </a:fillRef>
            <a:effectRef idx="0">
              <a:scrgbClr r="0" g="0" b="0"/>
            </a:effectRef>
            <a:fontRef idx="none"/>
          </p:style>
          <p:txBody>
            <a:bodyPr/>
            <a:lstStyle/>
            <a:p>
              <a:endParaRPr lang="en-GB"/>
            </a:p>
          </p:txBody>
        </p:sp>
      </p:grpSp>
      <p:sp>
        <p:nvSpPr>
          <p:cNvPr id="7" name="TextBox 6">
            <a:extLst>
              <a:ext uri="{FF2B5EF4-FFF2-40B4-BE49-F238E27FC236}">
                <a16:creationId xmlns:a16="http://schemas.microsoft.com/office/drawing/2014/main" id="{6AE4ABC6-6C94-E8A3-D0EA-82B6BA3F1614}"/>
              </a:ext>
            </a:extLst>
          </p:cNvPr>
          <p:cNvSpPr txBox="1"/>
          <p:nvPr userDrawn="1">
            <p:custDataLst>
              <p:tags r:id="rId10"/>
            </p:custDataLst>
          </p:nvPr>
        </p:nvSpPr>
        <p:spPr>
          <a:xfrm>
            <a:off x="2210350" y="6365639"/>
            <a:ext cx="4698333" cy="210635"/>
          </a:xfrm>
          <a:prstGeom prst="rect">
            <a:avLst/>
          </a:prstGeom>
          <a:noFill/>
        </p:spPr>
        <p:txBody>
          <a:bodyPr wrap="square" lIns="90000" rtlCol="0" anchor="b" anchorCtr="0">
            <a:spAutoFit/>
          </a:bodyPr>
          <a:lstStyle/>
          <a:p>
            <a:pPr algn="l">
              <a:lnSpc>
                <a:spcPts val="1000"/>
              </a:lnSpc>
            </a:pPr>
            <a:r>
              <a:rPr lang="en-GB" sz="800">
                <a:solidFill>
                  <a:schemeClr val="accent3"/>
                </a:solidFill>
              </a:rPr>
              <a:t>Drivers of airfares and impacts on consumer outcomes</a:t>
            </a:r>
            <a:endParaRPr lang="en-GB" sz="800" spc="-20" baseline="0">
              <a:solidFill>
                <a:schemeClr val="accent3"/>
              </a:solidFill>
            </a:endParaRPr>
          </a:p>
        </p:txBody>
      </p:sp>
      <p:sp>
        <p:nvSpPr>
          <p:cNvPr id="5" name="Footer Placeholder 4">
            <a:extLst>
              <a:ext uri="{FF2B5EF4-FFF2-40B4-BE49-F238E27FC236}">
                <a16:creationId xmlns:a16="http://schemas.microsoft.com/office/drawing/2014/main" id="{1BC2C102-3141-E49D-0136-836F0E00FB1C}"/>
              </a:ext>
            </a:extLst>
          </p:cNvPr>
          <p:cNvSpPr>
            <a:spLocks noGrp="1"/>
          </p:cNvSpPr>
          <p:nvPr>
            <p:ph type="ftr" sz="quarter" idx="3"/>
          </p:nvPr>
        </p:nvSpPr>
        <p:spPr>
          <a:xfrm>
            <a:off x="8058149" y="6365640"/>
            <a:ext cx="2805219" cy="237712"/>
          </a:xfrm>
          <a:prstGeom prst="rect">
            <a:avLst/>
          </a:prstGeom>
        </p:spPr>
        <p:txBody>
          <a:bodyPr vert="horz" lIns="91440" tIns="45720" rIns="91440" bIns="45720" rtlCol="0" anchor="ctr"/>
          <a:lstStyle>
            <a:lvl1pPr algn="l">
              <a:lnSpc>
                <a:spcPts val="1000"/>
              </a:lnSpc>
              <a:defRPr sz="800">
                <a:solidFill>
                  <a:schemeClr val="accent3"/>
                </a:solidFill>
              </a:defRPr>
            </a:lvl1pPr>
          </a:lstStyle>
          <a:p>
            <a:r>
              <a:rPr lang="en-GB"/>
              <a:t>Confidential</a:t>
            </a:r>
          </a:p>
        </p:txBody>
      </p:sp>
    </p:spTree>
    <p:extLst>
      <p:ext uri="{BB962C8B-B14F-4D97-AF65-F5344CB8AC3E}">
        <p14:creationId xmlns:p14="http://schemas.microsoft.com/office/powerpoint/2010/main" val="287708740"/>
      </p:ext>
    </p:extLst>
  </p:cSld>
  <p:clrMap bg1="lt1" tx1="dk1" bg2="lt2" tx2="dk2" accent1="accent1" accent2="accent2" accent3="accent3" accent4="accent4" accent5="accent5" accent6="accent6" hlink="hlink" folHlink="folHlink"/>
  <p:sldLayoutIdLst>
    <p:sldLayoutId id="2147483743" r:id="rId1"/>
    <p:sldLayoutId id="2147483738" r:id="rId2"/>
    <p:sldLayoutId id="2147483739" r:id="rId3"/>
    <p:sldLayoutId id="2147483740" r:id="rId4"/>
    <p:sldLayoutId id="2147483741" r:id="rId5"/>
    <p:sldLayoutId id="2147483742" r:id="rId6"/>
    <p:sldLayoutId id="2147483697" r:id="rId7"/>
    <p:sldLayoutId id="2147483745" r:id="rId8"/>
  </p:sldLayoutIdLst>
  <p:hf hdr="0" ftr="0" dt="0"/>
  <p:txStyles>
    <p:titleStyle>
      <a:lvl1pPr marL="0" marR="0" indent="0" algn="l" defTabSz="914400" rtl="0" eaLnBrk="1" fontAlgn="auto" latinLnBrk="0" hangingPunct="1">
        <a:lnSpc>
          <a:spcPts val="2400"/>
        </a:lnSpc>
        <a:spcBef>
          <a:spcPct val="0"/>
        </a:spcBef>
        <a:spcAft>
          <a:spcPts val="0"/>
        </a:spcAft>
        <a:buClrTx/>
        <a:buSzTx/>
        <a:buFontTx/>
        <a:buNone/>
        <a:tabLst/>
        <a:defRPr sz="1800" b="0" kern="1300" spc="-20" baseline="0">
          <a:solidFill>
            <a:schemeClr val="accent2"/>
          </a:solidFill>
          <a:latin typeface="+mn-lt"/>
          <a:ea typeface="+mj-ea"/>
          <a:cs typeface="+mj-cs"/>
        </a:defRPr>
      </a:lvl1pPr>
    </p:titleStyle>
    <p:bodyStyle>
      <a:lvl1pPr marL="0" indent="0" algn="l" defTabSz="914400" rtl="0" eaLnBrk="1" latinLnBrk="0" hangingPunct="1">
        <a:lnSpc>
          <a:spcPts val="2400"/>
        </a:lnSpc>
        <a:spcBef>
          <a:spcPts val="0"/>
        </a:spcBef>
        <a:spcAft>
          <a:spcPts val="0"/>
        </a:spcAft>
        <a:buFontTx/>
        <a:buNone/>
        <a:defRPr sz="1800" kern="1200" spc="-20" baseline="0">
          <a:solidFill>
            <a:schemeClr val="tx1"/>
          </a:solidFill>
          <a:latin typeface="+mj-lt"/>
          <a:ea typeface="+mn-ea"/>
          <a:cs typeface="+mn-cs"/>
        </a:defRPr>
      </a:lvl1pPr>
      <a:lvl2pPr marL="0" indent="0" algn="l" defTabSz="914400" rtl="0" eaLnBrk="1" latinLnBrk="0" hangingPunct="1">
        <a:lnSpc>
          <a:spcPts val="2400"/>
        </a:lnSpc>
        <a:spcBef>
          <a:spcPts val="0"/>
        </a:spcBef>
        <a:buFontTx/>
        <a:buNone/>
        <a:defRPr sz="1800" kern="1300" spc="-20" baseline="0">
          <a:solidFill>
            <a:schemeClr val="tx1"/>
          </a:solidFill>
          <a:latin typeface="+mn-lt"/>
          <a:ea typeface="+mn-ea"/>
          <a:cs typeface="+mn-cs"/>
        </a:defRPr>
      </a:lvl2pPr>
      <a:lvl3pPr marL="358775" indent="-358775" algn="l" defTabSz="914400" rtl="0" eaLnBrk="1" latinLnBrk="0" hangingPunct="1">
        <a:lnSpc>
          <a:spcPts val="2400"/>
        </a:lnSpc>
        <a:spcBef>
          <a:spcPts val="0"/>
        </a:spcBef>
        <a:buFont typeface="Arial" panose="020B0604020202020204" pitchFamily="34" charset="0"/>
        <a:buChar char="•"/>
        <a:tabLst/>
        <a:defRPr sz="1800" kern="1300" spc="-20" baseline="0">
          <a:solidFill>
            <a:schemeClr val="tx1"/>
          </a:solidFill>
          <a:latin typeface="+mn-lt"/>
          <a:ea typeface="+mn-ea"/>
          <a:cs typeface="+mn-cs"/>
        </a:defRPr>
      </a:lvl3pPr>
      <a:lvl4pPr marL="717550" indent="-358775" algn="l" defTabSz="914400" rtl="0" eaLnBrk="1" latinLnBrk="0" hangingPunct="1">
        <a:lnSpc>
          <a:spcPts val="2400"/>
        </a:lnSpc>
        <a:spcBef>
          <a:spcPts val="0"/>
        </a:spcBef>
        <a:buFont typeface="Arial" panose="020B0604020202020204" pitchFamily="34" charset="0"/>
        <a:buChar char="•"/>
        <a:defRPr sz="1800" kern="1300" spc="-20" baseline="0">
          <a:solidFill>
            <a:schemeClr val="tx1"/>
          </a:solidFill>
          <a:latin typeface="+mn-lt"/>
          <a:ea typeface="+mn-ea"/>
          <a:cs typeface="+mn-cs"/>
        </a:defRPr>
      </a:lvl4pPr>
      <a:lvl5pPr marL="1076325" indent="-358775" algn="l" defTabSz="914400" rtl="0" eaLnBrk="1" latinLnBrk="0" hangingPunct="1">
        <a:lnSpc>
          <a:spcPts val="2400"/>
        </a:lnSpc>
        <a:spcBef>
          <a:spcPts val="0"/>
        </a:spcBef>
        <a:buFont typeface="Arial" panose="020B0604020202020204" pitchFamily="34" charset="0"/>
        <a:buChar char="•"/>
        <a:tabLst/>
        <a:defRPr sz="1800" kern="1300" spc="-20" baseline="0">
          <a:solidFill>
            <a:schemeClr val="tx1"/>
          </a:solidFill>
          <a:latin typeface="+mn-lt"/>
          <a:ea typeface="+mn-ea"/>
          <a:cs typeface="+mn-cs"/>
        </a:defRPr>
      </a:lvl5pPr>
      <a:lvl6pPr marL="1435100" indent="-358775" algn="l" defTabSz="914400" rtl="0" eaLnBrk="1" latinLnBrk="0" hangingPunct="1">
        <a:lnSpc>
          <a:spcPts val="2400"/>
        </a:lnSpc>
        <a:spcBef>
          <a:spcPts val="0"/>
        </a:spcBef>
        <a:buFont typeface="Arial" panose="020B0604020202020204" pitchFamily="34" charset="0"/>
        <a:buChar char="•"/>
        <a:defRPr sz="18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2">
          <p15:clr>
            <a:srgbClr val="F26B43"/>
          </p15:clr>
        </p15:guide>
        <p15:guide id="2" pos="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 name="Ox_Tubes">
            <a:extLst>
              <a:ext uri="{FF2B5EF4-FFF2-40B4-BE49-F238E27FC236}">
                <a16:creationId xmlns:a16="http://schemas.microsoft.com/office/drawing/2014/main" id="{AB24ECF8-5999-12B3-741A-BDB5F3B8785F}"/>
              </a:ext>
            </a:extLst>
          </p:cNvPr>
          <p:cNvGrpSpPr/>
          <p:nvPr/>
        </p:nvGrpSpPr>
        <p:grpSpPr>
          <a:xfrm>
            <a:off x="2257436" y="756286"/>
            <a:ext cx="9934564" cy="6101714"/>
            <a:chOff x="2257436" y="756286"/>
            <a:chExt cx="9934564" cy="6101714"/>
          </a:xfrm>
        </p:grpSpPr>
        <p:sp>
          <p:nvSpPr>
            <p:cNvPr id="3" name="Shape 6">
              <a:extLst>
                <a:ext uri="{FF2B5EF4-FFF2-40B4-BE49-F238E27FC236}">
                  <a16:creationId xmlns:a16="http://schemas.microsoft.com/office/drawing/2014/main" id="{8C0180F9-2595-21B0-F79F-EE5C26F28CB6}"/>
                </a:ext>
              </a:extLst>
            </p:cNvPr>
            <p:cNvSpPr/>
            <p:nvPr/>
          </p:nvSpPr>
          <p:spPr>
            <a:xfrm>
              <a:off x="7129471" y="1781582"/>
              <a:ext cx="348683" cy="768624"/>
            </a:xfrm>
            <a:custGeom>
              <a:avLst/>
              <a:gdLst/>
              <a:ahLst/>
              <a:cxnLst/>
              <a:rect l="0" t="0" r="0" b="0"/>
              <a:pathLst>
                <a:path w="348685" h="768660">
                  <a:moveTo>
                    <a:pt x="348685" y="0"/>
                  </a:moveTo>
                  <a:lnTo>
                    <a:pt x="348685" y="236330"/>
                  </a:lnTo>
                  <a:lnTo>
                    <a:pt x="348679" y="236338"/>
                  </a:lnTo>
                  <a:cubicBezTo>
                    <a:pt x="322034" y="192446"/>
                    <a:pt x="274460" y="163135"/>
                    <a:pt x="220307" y="163135"/>
                  </a:cubicBezTo>
                  <a:lnTo>
                    <a:pt x="220307" y="228476"/>
                  </a:lnTo>
                  <a:cubicBezTo>
                    <a:pt x="268377" y="228476"/>
                    <a:pt x="307480" y="268494"/>
                    <a:pt x="307480" y="317668"/>
                  </a:cubicBezTo>
                  <a:cubicBezTo>
                    <a:pt x="307480" y="366830"/>
                    <a:pt x="268377" y="406835"/>
                    <a:pt x="220307" y="406835"/>
                  </a:cubicBezTo>
                  <a:lnTo>
                    <a:pt x="220307" y="472176"/>
                  </a:lnTo>
                  <a:cubicBezTo>
                    <a:pt x="274460" y="472176"/>
                    <a:pt x="322034" y="442878"/>
                    <a:pt x="348679" y="398974"/>
                  </a:cubicBezTo>
                  <a:lnTo>
                    <a:pt x="348685" y="398982"/>
                  </a:lnTo>
                  <a:lnTo>
                    <a:pt x="348685" y="634618"/>
                  </a:lnTo>
                  <a:lnTo>
                    <a:pt x="316502" y="633682"/>
                  </a:lnTo>
                  <a:cubicBezTo>
                    <a:pt x="285948" y="630583"/>
                    <a:pt x="255756" y="623068"/>
                    <a:pt x="226962" y="611140"/>
                  </a:cubicBezTo>
                  <a:lnTo>
                    <a:pt x="348685" y="732748"/>
                  </a:lnTo>
                  <a:lnTo>
                    <a:pt x="348685" y="768660"/>
                  </a:lnTo>
                  <a:lnTo>
                    <a:pt x="128295" y="548478"/>
                  </a:lnTo>
                  <a:lnTo>
                    <a:pt x="129401" y="547386"/>
                  </a:lnTo>
                  <a:cubicBezTo>
                    <a:pt x="127622" y="545684"/>
                    <a:pt x="125806" y="544058"/>
                    <a:pt x="124066" y="542319"/>
                  </a:cubicBezTo>
                  <a:cubicBezTo>
                    <a:pt x="12" y="418252"/>
                    <a:pt x="0" y="217110"/>
                    <a:pt x="124054" y="93056"/>
                  </a:cubicBezTo>
                  <a:cubicBezTo>
                    <a:pt x="170578" y="46531"/>
                    <a:pt x="227946" y="17451"/>
                    <a:pt x="288022" y="5817"/>
                  </a:cubicBezTo>
                  <a:lnTo>
                    <a:pt x="348685"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4" name="Shape 7">
              <a:extLst>
                <a:ext uri="{FF2B5EF4-FFF2-40B4-BE49-F238E27FC236}">
                  <a16:creationId xmlns:a16="http://schemas.microsoft.com/office/drawing/2014/main" id="{B2C1B805-0533-3FEC-754C-07334F38B8CA}"/>
                </a:ext>
              </a:extLst>
            </p:cNvPr>
            <p:cNvSpPr/>
            <p:nvPr/>
          </p:nvSpPr>
          <p:spPr>
            <a:xfrm>
              <a:off x="7478154" y="2514296"/>
              <a:ext cx="4347988" cy="4343704"/>
            </a:xfrm>
            <a:custGeom>
              <a:avLst/>
              <a:gdLst/>
              <a:ahLst/>
              <a:cxnLst/>
              <a:rect l="0" t="0" r="0" b="0"/>
              <a:pathLst>
                <a:path w="4348013" h="4343908">
                  <a:moveTo>
                    <a:pt x="0" y="0"/>
                  </a:moveTo>
                  <a:lnTo>
                    <a:pt x="4348013" y="4343908"/>
                  </a:lnTo>
                  <a:lnTo>
                    <a:pt x="4312073" y="4343908"/>
                  </a:lnTo>
                  <a:lnTo>
                    <a:pt x="0" y="35912"/>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5" name="Shape 8">
              <a:extLst>
                <a:ext uri="{FF2B5EF4-FFF2-40B4-BE49-F238E27FC236}">
                  <a16:creationId xmlns:a16="http://schemas.microsoft.com/office/drawing/2014/main" id="{B8270537-1FD8-6AB4-8ECC-9A43163FCF1B}"/>
                </a:ext>
              </a:extLst>
            </p:cNvPr>
            <p:cNvSpPr/>
            <p:nvPr/>
          </p:nvSpPr>
          <p:spPr>
            <a:xfrm>
              <a:off x="7478154" y="1781576"/>
              <a:ext cx="4713846" cy="4622917"/>
            </a:xfrm>
            <a:custGeom>
              <a:avLst/>
              <a:gdLst/>
              <a:ahLst/>
              <a:cxnLst/>
              <a:rect l="0" t="0" r="0" b="0"/>
              <a:pathLst>
                <a:path w="4713873" h="4623134">
                  <a:moveTo>
                    <a:pt x="16" y="5"/>
                  </a:moveTo>
                  <a:cubicBezTo>
                    <a:pt x="81321" y="0"/>
                    <a:pt x="162623" y="31010"/>
                    <a:pt x="224644" y="93037"/>
                  </a:cubicBezTo>
                  <a:cubicBezTo>
                    <a:pt x="228759" y="97139"/>
                    <a:pt x="232708" y="101356"/>
                    <a:pt x="236544" y="105623"/>
                  </a:cubicBezTo>
                  <a:lnTo>
                    <a:pt x="4713873" y="4587188"/>
                  </a:lnTo>
                  <a:lnTo>
                    <a:pt x="4713873" y="4623134"/>
                  </a:lnTo>
                  <a:lnTo>
                    <a:pt x="295256" y="200327"/>
                  </a:lnTo>
                  <a:cubicBezTo>
                    <a:pt x="340595" y="314589"/>
                    <a:pt x="317087" y="449856"/>
                    <a:pt x="224631" y="542325"/>
                  </a:cubicBezTo>
                  <a:cubicBezTo>
                    <a:pt x="166108" y="600840"/>
                    <a:pt x="90435" y="631733"/>
                    <a:pt x="13791" y="635025"/>
                  </a:cubicBezTo>
                  <a:lnTo>
                    <a:pt x="0" y="634624"/>
                  </a:lnTo>
                  <a:lnTo>
                    <a:pt x="0" y="398988"/>
                  </a:lnTo>
                  <a:lnTo>
                    <a:pt x="23697" y="428940"/>
                  </a:lnTo>
                  <a:cubicBezTo>
                    <a:pt x="50868" y="455702"/>
                    <a:pt x="87773" y="472183"/>
                    <a:pt x="128378" y="472183"/>
                  </a:cubicBezTo>
                  <a:lnTo>
                    <a:pt x="128378" y="406841"/>
                  </a:lnTo>
                  <a:cubicBezTo>
                    <a:pt x="80308" y="406841"/>
                    <a:pt x="41218" y="366837"/>
                    <a:pt x="41218" y="317675"/>
                  </a:cubicBezTo>
                  <a:cubicBezTo>
                    <a:pt x="41218" y="268500"/>
                    <a:pt x="80308" y="228483"/>
                    <a:pt x="128378" y="228483"/>
                  </a:cubicBezTo>
                  <a:lnTo>
                    <a:pt x="128378" y="163141"/>
                  </a:lnTo>
                  <a:cubicBezTo>
                    <a:pt x="87773" y="163141"/>
                    <a:pt x="50868" y="179629"/>
                    <a:pt x="23697" y="206389"/>
                  </a:cubicBezTo>
                  <a:lnTo>
                    <a:pt x="0" y="236336"/>
                  </a:lnTo>
                  <a:lnTo>
                    <a:pt x="0" y="6"/>
                  </a:lnTo>
                  <a:lnTo>
                    <a:pt x="16" y="5"/>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6" name="Shape 9">
              <a:extLst>
                <a:ext uri="{FF2B5EF4-FFF2-40B4-BE49-F238E27FC236}">
                  <a16:creationId xmlns:a16="http://schemas.microsoft.com/office/drawing/2014/main" id="{D2C97C08-9755-F2C2-7C48-880FCC017BE2}"/>
                </a:ext>
              </a:extLst>
            </p:cNvPr>
            <p:cNvSpPr/>
            <p:nvPr/>
          </p:nvSpPr>
          <p:spPr>
            <a:xfrm>
              <a:off x="2257436" y="5322735"/>
              <a:ext cx="349242" cy="766554"/>
            </a:xfrm>
            <a:custGeom>
              <a:avLst/>
              <a:gdLst/>
              <a:ahLst/>
              <a:cxnLst/>
              <a:rect l="0" t="0" r="0" b="0"/>
              <a:pathLst>
                <a:path w="349244" h="766590">
                  <a:moveTo>
                    <a:pt x="349244" y="0"/>
                  </a:moveTo>
                  <a:lnTo>
                    <a:pt x="349244" y="15177"/>
                  </a:lnTo>
                  <a:lnTo>
                    <a:pt x="291327" y="20717"/>
                  </a:lnTo>
                  <a:cubicBezTo>
                    <a:pt x="233957" y="31803"/>
                    <a:pt x="179191" y="59519"/>
                    <a:pt x="134861" y="103858"/>
                  </a:cubicBezTo>
                  <a:cubicBezTo>
                    <a:pt x="16650" y="222057"/>
                    <a:pt x="16662" y="414398"/>
                    <a:pt x="134874" y="532610"/>
                  </a:cubicBezTo>
                  <a:cubicBezTo>
                    <a:pt x="177822" y="575548"/>
                    <a:pt x="231379" y="604028"/>
                    <a:pt x="289640" y="615584"/>
                  </a:cubicBezTo>
                  <a:lnTo>
                    <a:pt x="349244" y="621407"/>
                  </a:lnTo>
                  <a:lnTo>
                    <a:pt x="349244" y="636597"/>
                  </a:lnTo>
                  <a:lnTo>
                    <a:pt x="310026" y="634218"/>
                  </a:lnTo>
                  <a:cubicBezTo>
                    <a:pt x="271285" y="629483"/>
                    <a:pt x="234156" y="617750"/>
                    <a:pt x="200114" y="599653"/>
                  </a:cubicBezTo>
                  <a:lnTo>
                    <a:pt x="349244" y="748628"/>
                  </a:lnTo>
                  <a:lnTo>
                    <a:pt x="349244" y="766590"/>
                  </a:lnTo>
                  <a:lnTo>
                    <a:pt x="143815" y="561375"/>
                  </a:lnTo>
                  <a:cubicBezTo>
                    <a:pt x="137058" y="555647"/>
                    <a:pt x="130467" y="549678"/>
                    <a:pt x="124130" y="543341"/>
                  </a:cubicBezTo>
                  <a:cubicBezTo>
                    <a:pt x="0" y="419211"/>
                    <a:pt x="0" y="217231"/>
                    <a:pt x="124117" y="93113"/>
                  </a:cubicBezTo>
                  <a:cubicBezTo>
                    <a:pt x="170675" y="46555"/>
                    <a:pt x="228178" y="17458"/>
                    <a:pt x="288415" y="5819"/>
                  </a:cubicBezTo>
                  <a:lnTo>
                    <a:pt x="349244"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 name="Shape 10">
              <a:extLst>
                <a:ext uri="{FF2B5EF4-FFF2-40B4-BE49-F238E27FC236}">
                  <a16:creationId xmlns:a16="http://schemas.microsoft.com/office/drawing/2014/main" id="{88EE5D02-D021-4E40-F302-D5F78F677913}"/>
                </a:ext>
              </a:extLst>
            </p:cNvPr>
            <p:cNvSpPr/>
            <p:nvPr/>
          </p:nvSpPr>
          <p:spPr>
            <a:xfrm>
              <a:off x="2606678" y="6071328"/>
              <a:ext cx="673553" cy="690784"/>
            </a:xfrm>
            <a:custGeom>
              <a:avLst/>
              <a:gdLst/>
              <a:ahLst/>
              <a:cxnLst/>
              <a:rect l="0" t="0" r="0" b="0"/>
              <a:pathLst>
                <a:path w="673557" h="690816">
                  <a:moveTo>
                    <a:pt x="0" y="0"/>
                  </a:moveTo>
                  <a:lnTo>
                    <a:pt x="673557" y="672855"/>
                  </a:lnTo>
                  <a:lnTo>
                    <a:pt x="673557" y="690816"/>
                  </a:lnTo>
                  <a:lnTo>
                    <a:pt x="0" y="17962"/>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 name="Shape 11">
              <a:extLst>
                <a:ext uri="{FF2B5EF4-FFF2-40B4-BE49-F238E27FC236}">
                  <a16:creationId xmlns:a16="http://schemas.microsoft.com/office/drawing/2014/main" id="{4E868D4B-0B55-4432-F44D-2A3C94F6AD23}"/>
                </a:ext>
              </a:extLst>
            </p:cNvPr>
            <p:cNvSpPr/>
            <p:nvPr/>
          </p:nvSpPr>
          <p:spPr>
            <a:xfrm>
              <a:off x="2606678" y="5322731"/>
              <a:ext cx="673553" cy="636570"/>
            </a:xfrm>
            <a:custGeom>
              <a:avLst/>
              <a:gdLst/>
              <a:ahLst/>
              <a:cxnLst/>
              <a:rect l="0" t="0" r="0" b="0"/>
              <a:pathLst>
                <a:path w="673557" h="636600">
                  <a:moveTo>
                    <a:pt x="15" y="2"/>
                  </a:moveTo>
                  <a:cubicBezTo>
                    <a:pt x="81546" y="0"/>
                    <a:pt x="163073" y="31033"/>
                    <a:pt x="225138" y="93091"/>
                  </a:cubicBezTo>
                  <a:cubicBezTo>
                    <a:pt x="232543" y="100495"/>
                    <a:pt x="239477" y="108191"/>
                    <a:pt x="245992" y="116116"/>
                  </a:cubicBezTo>
                  <a:lnTo>
                    <a:pt x="673557" y="544127"/>
                  </a:lnTo>
                  <a:lnTo>
                    <a:pt x="673557" y="562087"/>
                  </a:lnTo>
                  <a:lnTo>
                    <a:pt x="281730" y="169850"/>
                  </a:lnTo>
                  <a:cubicBezTo>
                    <a:pt x="344900" y="290030"/>
                    <a:pt x="326027" y="442417"/>
                    <a:pt x="225100" y="543357"/>
                  </a:cubicBezTo>
                  <a:cubicBezTo>
                    <a:pt x="164979" y="603491"/>
                    <a:pt x="85032" y="636600"/>
                    <a:pt x="6" y="636600"/>
                  </a:cubicBezTo>
                  <a:lnTo>
                    <a:pt x="0" y="636600"/>
                  </a:lnTo>
                  <a:lnTo>
                    <a:pt x="0" y="621411"/>
                  </a:lnTo>
                  <a:lnTo>
                    <a:pt x="6" y="621411"/>
                  </a:lnTo>
                  <a:cubicBezTo>
                    <a:pt x="80981" y="621411"/>
                    <a:pt x="157117" y="589877"/>
                    <a:pt x="214369" y="532613"/>
                  </a:cubicBezTo>
                  <a:cubicBezTo>
                    <a:pt x="332580" y="414388"/>
                    <a:pt x="332593" y="222034"/>
                    <a:pt x="214394" y="103835"/>
                  </a:cubicBezTo>
                  <a:cubicBezTo>
                    <a:pt x="155288" y="44717"/>
                    <a:pt x="77679" y="15177"/>
                    <a:pt x="31" y="15177"/>
                  </a:cubicBezTo>
                  <a:lnTo>
                    <a:pt x="0" y="15180"/>
                  </a:lnTo>
                  <a:lnTo>
                    <a:pt x="0" y="3"/>
                  </a:lnTo>
                  <a:lnTo>
                    <a:pt x="15" y="2"/>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 name="Shape 12">
              <a:extLst>
                <a:ext uri="{FF2B5EF4-FFF2-40B4-BE49-F238E27FC236}">
                  <a16:creationId xmlns:a16="http://schemas.microsoft.com/office/drawing/2014/main" id="{8383BB19-D6AE-9BC7-39F5-5D3178C5648D}"/>
                </a:ext>
              </a:extLst>
            </p:cNvPr>
            <p:cNvSpPr/>
            <p:nvPr/>
          </p:nvSpPr>
          <p:spPr>
            <a:xfrm>
              <a:off x="2930989" y="4944596"/>
              <a:ext cx="349243" cy="766468"/>
            </a:xfrm>
            <a:custGeom>
              <a:avLst/>
              <a:gdLst/>
              <a:ahLst/>
              <a:cxnLst/>
              <a:rect l="0" t="0" r="0" b="0"/>
              <a:pathLst>
                <a:path w="349245" h="766504">
                  <a:moveTo>
                    <a:pt x="349245" y="0"/>
                  </a:moveTo>
                  <a:lnTo>
                    <a:pt x="349245" y="15177"/>
                  </a:lnTo>
                  <a:lnTo>
                    <a:pt x="289648" y="21004"/>
                  </a:lnTo>
                  <a:cubicBezTo>
                    <a:pt x="231380" y="32562"/>
                    <a:pt x="177810" y="61037"/>
                    <a:pt x="134861" y="103986"/>
                  </a:cubicBezTo>
                  <a:cubicBezTo>
                    <a:pt x="16650" y="222197"/>
                    <a:pt x="16662" y="414526"/>
                    <a:pt x="134874" y="532738"/>
                  </a:cubicBezTo>
                  <a:cubicBezTo>
                    <a:pt x="193980" y="591844"/>
                    <a:pt x="271612" y="621393"/>
                    <a:pt x="349244" y="621393"/>
                  </a:cubicBezTo>
                  <a:lnTo>
                    <a:pt x="349245" y="621393"/>
                  </a:lnTo>
                  <a:lnTo>
                    <a:pt x="349245" y="636572"/>
                  </a:lnTo>
                  <a:lnTo>
                    <a:pt x="272894" y="627340"/>
                  </a:lnTo>
                  <a:cubicBezTo>
                    <a:pt x="247847" y="621187"/>
                    <a:pt x="223406" y="611960"/>
                    <a:pt x="200177" y="599667"/>
                  </a:cubicBezTo>
                  <a:lnTo>
                    <a:pt x="349245" y="748560"/>
                  </a:lnTo>
                  <a:lnTo>
                    <a:pt x="349245" y="766504"/>
                  </a:lnTo>
                  <a:lnTo>
                    <a:pt x="144818" y="562316"/>
                  </a:lnTo>
                  <a:cubicBezTo>
                    <a:pt x="137732" y="556372"/>
                    <a:pt x="130797" y="550137"/>
                    <a:pt x="124130" y="543469"/>
                  </a:cubicBezTo>
                  <a:cubicBezTo>
                    <a:pt x="0" y="419340"/>
                    <a:pt x="0" y="217371"/>
                    <a:pt x="124117" y="93242"/>
                  </a:cubicBezTo>
                  <a:cubicBezTo>
                    <a:pt x="169227" y="48141"/>
                    <a:pt x="225468" y="18242"/>
                    <a:pt x="286655" y="6111"/>
                  </a:cubicBezTo>
                  <a:lnTo>
                    <a:pt x="349245"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 name="Shape 13">
              <a:extLst>
                <a:ext uri="{FF2B5EF4-FFF2-40B4-BE49-F238E27FC236}">
                  <a16:creationId xmlns:a16="http://schemas.microsoft.com/office/drawing/2014/main" id="{74BBE9F2-1FCF-2EEF-8C13-52D50237CEC8}"/>
                </a:ext>
              </a:extLst>
            </p:cNvPr>
            <p:cNvSpPr/>
            <p:nvPr/>
          </p:nvSpPr>
          <p:spPr>
            <a:xfrm>
              <a:off x="3280232" y="6744151"/>
              <a:ext cx="113972" cy="113849"/>
            </a:xfrm>
            <a:custGeom>
              <a:avLst/>
              <a:gdLst/>
              <a:ahLst/>
              <a:cxnLst/>
              <a:rect l="0" t="0" r="0" b="0"/>
              <a:pathLst>
                <a:path w="113973" h="113854">
                  <a:moveTo>
                    <a:pt x="0" y="0"/>
                  </a:moveTo>
                  <a:lnTo>
                    <a:pt x="113973" y="113854"/>
                  </a:lnTo>
                  <a:lnTo>
                    <a:pt x="95994" y="113854"/>
                  </a:lnTo>
                  <a:lnTo>
                    <a:pt x="0" y="1796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14">
              <a:extLst>
                <a:ext uri="{FF2B5EF4-FFF2-40B4-BE49-F238E27FC236}">
                  <a16:creationId xmlns:a16="http://schemas.microsoft.com/office/drawing/2014/main" id="{8BBA00E9-658D-DEA8-5F2C-B6A33EAE6810}"/>
                </a:ext>
              </a:extLst>
            </p:cNvPr>
            <p:cNvSpPr/>
            <p:nvPr/>
          </p:nvSpPr>
          <p:spPr>
            <a:xfrm>
              <a:off x="3280232" y="5866832"/>
              <a:ext cx="990177" cy="991168"/>
            </a:xfrm>
            <a:custGeom>
              <a:avLst/>
              <a:gdLst/>
              <a:ahLst/>
              <a:cxnLst/>
              <a:rect l="0" t="0" r="0" b="0"/>
              <a:pathLst>
                <a:path w="990183" h="991214">
                  <a:moveTo>
                    <a:pt x="0" y="0"/>
                  </a:moveTo>
                  <a:lnTo>
                    <a:pt x="990183" y="991214"/>
                  </a:lnTo>
                  <a:lnTo>
                    <a:pt x="972238" y="991214"/>
                  </a:lnTo>
                  <a:lnTo>
                    <a:pt x="0" y="17960"/>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15">
              <a:extLst>
                <a:ext uri="{FF2B5EF4-FFF2-40B4-BE49-F238E27FC236}">
                  <a16:creationId xmlns:a16="http://schemas.microsoft.com/office/drawing/2014/main" id="{AB8287B4-B39C-E076-BA91-9B13D5C099EF}"/>
                </a:ext>
              </a:extLst>
            </p:cNvPr>
            <p:cNvSpPr/>
            <p:nvPr/>
          </p:nvSpPr>
          <p:spPr>
            <a:xfrm>
              <a:off x="3280232" y="5693121"/>
              <a:ext cx="1166285" cy="1164878"/>
            </a:xfrm>
            <a:custGeom>
              <a:avLst/>
              <a:gdLst/>
              <a:ahLst/>
              <a:cxnLst/>
              <a:rect l="0" t="0" r="0" b="0"/>
              <a:pathLst>
                <a:path w="1166292" h="1164933">
                  <a:moveTo>
                    <a:pt x="0" y="0"/>
                  </a:moveTo>
                  <a:lnTo>
                    <a:pt x="1166292" y="1164933"/>
                  </a:lnTo>
                  <a:lnTo>
                    <a:pt x="1148326" y="1164933"/>
                  </a:lnTo>
                  <a:lnTo>
                    <a:pt x="0" y="17944"/>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16">
              <a:extLst>
                <a:ext uri="{FF2B5EF4-FFF2-40B4-BE49-F238E27FC236}">
                  <a16:creationId xmlns:a16="http://schemas.microsoft.com/office/drawing/2014/main" id="{757B7FA4-CA77-3D58-B1E2-56903B3A8CE9}"/>
                </a:ext>
              </a:extLst>
            </p:cNvPr>
            <p:cNvSpPr/>
            <p:nvPr/>
          </p:nvSpPr>
          <p:spPr>
            <a:xfrm>
              <a:off x="4280026" y="5242181"/>
              <a:ext cx="349260" cy="766577"/>
            </a:xfrm>
            <a:custGeom>
              <a:avLst/>
              <a:gdLst/>
              <a:ahLst/>
              <a:cxnLst/>
              <a:rect l="0" t="0" r="0" b="0"/>
              <a:pathLst>
                <a:path w="349262" h="766613">
                  <a:moveTo>
                    <a:pt x="349262" y="0"/>
                  </a:moveTo>
                  <a:lnTo>
                    <a:pt x="349262" y="15189"/>
                  </a:lnTo>
                  <a:lnTo>
                    <a:pt x="291335" y="20731"/>
                  </a:lnTo>
                  <a:cubicBezTo>
                    <a:pt x="233970" y="31817"/>
                    <a:pt x="179203" y="59530"/>
                    <a:pt x="134874" y="103859"/>
                  </a:cubicBezTo>
                  <a:cubicBezTo>
                    <a:pt x="16663" y="222058"/>
                    <a:pt x="16675" y="414400"/>
                    <a:pt x="134887" y="532611"/>
                  </a:cubicBezTo>
                  <a:cubicBezTo>
                    <a:pt x="192138" y="589875"/>
                    <a:pt x="268262" y="621409"/>
                    <a:pt x="349250" y="621409"/>
                  </a:cubicBezTo>
                  <a:lnTo>
                    <a:pt x="349262" y="621408"/>
                  </a:lnTo>
                  <a:lnTo>
                    <a:pt x="349262" y="636597"/>
                  </a:lnTo>
                  <a:lnTo>
                    <a:pt x="349250" y="636598"/>
                  </a:lnTo>
                  <a:cubicBezTo>
                    <a:pt x="296380" y="636598"/>
                    <a:pt x="245491" y="623784"/>
                    <a:pt x="200101" y="599654"/>
                  </a:cubicBezTo>
                  <a:lnTo>
                    <a:pt x="349262" y="748662"/>
                  </a:lnTo>
                  <a:lnTo>
                    <a:pt x="349262" y="766613"/>
                  </a:lnTo>
                  <a:lnTo>
                    <a:pt x="143739" y="561300"/>
                  </a:lnTo>
                  <a:cubicBezTo>
                    <a:pt x="137020" y="555598"/>
                    <a:pt x="130442" y="549654"/>
                    <a:pt x="124142" y="543342"/>
                  </a:cubicBezTo>
                  <a:cubicBezTo>
                    <a:pt x="0" y="419212"/>
                    <a:pt x="0" y="217244"/>
                    <a:pt x="124130" y="93114"/>
                  </a:cubicBezTo>
                  <a:cubicBezTo>
                    <a:pt x="170683" y="46556"/>
                    <a:pt x="228183" y="17459"/>
                    <a:pt x="288418" y="5820"/>
                  </a:cubicBezTo>
                  <a:lnTo>
                    <a:pt x="349262"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17">
              <a:extLst>
                <a:ext uri="{FF2B5EF4-FFF2-40B4-BE49-F238E27FC236}">
                  <a16:creationId xmlns:a16="http://schemas.microsoft.com/office/drawing/2014/main" id="{C86FC375-4503-7B3E-3D7E-D2ABF634208E}"/>
                </a:ext>
              </a:extLst>
            </p:cNvPr>
            <p:cNvSpPr/>
            <p:nvPr/>
          </p:nvSpPr>
          <p:spPr>
            <a:xfrm>
              <a:off x="3280232" y="4944594"/>
              <a:ext cx="1349054" cy="1238666"/>
            </a:xfrm>
            <a:custGeom>
              <a:avLst/>
              <a:gdLst/>
              <a:ahLst/>
              <a:cxnLst/>
              <a:rect l="0" t="0" r="0" b="0"/>
              <a:pathLst>
                <a:path w="1349062" h="1238724">
                  <a:moveTo>
                    <a:pt x="18" y="0"/>
                  </a:moveTo>
                  <a:lnTo>
                    <a:pt x="31" y="0"/>
                  </a:lnTo>
                  <a:cubicBezTo>
                    <a:pt x="85070" y="0"/>
                    <a:pt x="165016" y="33096"/>
                    <a:pt x="225126" y="93218"/>
                  </a:cubicBezTo>
                  <a:cubicBezTo>
                    <a:pt x="232822" y="100914"/>
                    <a:pt x="240035" y="108915"/>
                    <a:pt x="246766" y="117170"/>
                  </a:cubicBezTo>
                  <a:lnTo>
                    <a:pt x="1349062" y="1220758"/>
                  </a:lnTo>
                  <a:lnTo>
                    <a:pt x="1349062" y="1238724"/>
                  </a:lnTo>
                  <a:lnTo>
                    <a:pt x="281882" y="170294"/>
                  </a:lnTo>
                  <a:cubicBezTo>
                    <a:pt x="344874" y="290411"/>
                    <a:pt x="325951" y="442646"/>
                    <a:pt x="225100" y="543497"/>
                  </a:cubicBezTo>
                  <a:cubicBezTo>
                    <a:pt x="163048" y="605549"/>
                    <a:pt x="81527" y="636575"/>
                    <a:pt x="5" y="636575"/>
                  </a:cubicBezTo>
                  <a:lnTo>
                    <a:pt x="0" y="636574"/>
                  </a:lnTo>
                  <a:lnTo>
                    <a:pt x="0" y="621395"/>
                  </a:lnTo>
                  <a:lnTo>
                    <a:pt x="57934" y="615855"/>
                  </a:lnTo>
                  <a:cubicBezTo>
                    <a:pt x="115289" y="604774"/>
                    <a:pt x="170039" y="577072"/>
                    <a:pt x="214369" y="532752"/>
                  </a:cubicBezTo>
                  <a:cubicBezTo>
                    <a:pt x="332580" y="414528"/>
                    <a:pt x="332593" y="222186"/>
                    <a:pt x="214394" y="103962"/>
                  </a:cubicBezTo>
                  <a:cubicBezTo>
                    <a:pt x="157142" y="46698"/>
                    <a:pt x="81019" y="15177"/>
                    <a:pt x="31" y="15177"/>
                  </a:cubicBezTo>
                  <a:lnTo>
                    <a:pt x="18" y="15177"/>
                  </a:lnTo>
                  <a:lnTo>
                    <a:pt x="0" y="15179"/>
                  </a:lnTo>
                  <a:lnTo>
                    <a:pt x="0" y="2"/>
                  </a:lnTo>
                  <a:lnTo>
                    <a:pt x="18"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18">
              <a:extLst>
                <a:ext uri="{FF2B5EF4-FFF2-40B4-BE49-F238E27FC236}">
                  <a16:creationId xmlns:a16="http://schemas.microsoft.com/office/drawing/2014/main" id="{35FC5D91-8760-6D59-A5D3-9CDDD42A9050}"/>
                </a:ext>
              </a:extLst>
            </p:cNvPr>
            <p:cNvSpPr/>
            <p:nvPr/>
          </p:nvSpPr>
          <p:spPr>
            <a:xfrm>
              <a:off x="4629286" y="6165294"/>
              <a:ext cx="691923" cy="692706"/>
            </a:xfrm>
            <a:custGeom>
              <a:avLst/>
              <a:gdLst/>
              <a:ahLst/>
              <a:cxnLst/>
              <a:rect l="0" t="0" r="0" b="0"/>
              <a:pathLst>
                <a:path w="691927" h="692738">
                  <a:moveTo>
                    <a:pt x="0" y="0"/>
                  </a:moveTo>
                  <a:lnTo>
                    <a:pt x="691927" y="692738"/>
                  </a:lnTo>
                  <a:lnTo>
                    <a:pt x="673983" y="692738"/>
                  </a:lnTo>
                  <a:lnTo>
                    <a:pt x="0" y="17966"/>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19">
              <a:extLst>
                <a:ext uri="{FF2B5EF4-FFF2-40B4-BE49-F238E27FC236}">
                  <a16:creationId xmlns:a16="http://schemas.microsoft.com/office/drawing/2014/main" id="{B8696B3A-5BC8-C5ED-B1DB-E9F985AA95F5}"/>
                </a:ext>
              </a:extLst>
            </p:cNvPr>
            <p:cNvSpPr/>
            <p:nvPr/>
          </p:nvSpPr>
          <p:spPr>
            <a:xfrm>
              <a:off x="4629286" y="5990809"/>
              <a:ext cx="868115" cy="867191"/>
            </a:xfrm>
            <a:custGeom>
              <a:avLst/>
              <a:gdLst/>
              <a:ahLst/>
              <a:cxnLst/>
              <a:rect l="0" t="0" r="0" b="0"/>
              <a:pathLst>
                <a:path w="868120" h="867232">
                  <a:moveTo>
                    <a:pt x="0" y="0"/>
                  </a:moveTo>
                  <a:lnTo>
                    <a:pt x="868120" y="867232"/>
                  </a:lnTo>
                  <a:lnTo>
                    <a:pt x="850151" y="867232"/>
                  </a:lnTo>
                  <a:lnTo>
                    <a:pt x="0" y="1795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0">
              <a:extLst>
                <a:ext uri="{FF2B5EF4-FFF2-40B4-BE49-F238E27FC236}">
                  <a16:creationId xmlns:a16="http://schemas.microsoft.com/office/drawing/2014/main" id="{718A3E47-16AE-B975-9FE2-5A0098B8085D}"/>
                </a:ext>
              </a:extLst>
            </p:cNvPr>
            <p:cNvSpPr/>
            <p:nvPr/>
          </p:nvSpPr>
          <p:spPr>
            <a:xfrm>
              <a:off x="5352776" y="5263352"/>
              <a:ext cx="349256" cy="766426"/>
            </a:xfrm>
            <a:custGeom>
              <a:avLst/>
              <a:gdLst/>
              <a:ahLst/>
              <a:cxnLst/>
              <a:rect l="0" t="0" r="0" b="0"/>
              <a:pathLst>
                <a:path w="349258" h="766462">
                  <a:moveTo>
                    <a:pt x="349258" y="0"/>
                  </a:moveTo>
                  <a:lnTo>
                    <a:pt x="349258" y="15176"/>
                  </a:lnTo>
                  <a:lnTo>
                    <a:pt x="291333" y="20719"/>
                  </a:lnTo>
                  <a:cubicBezTo>
                    <a:pt x="233964" y="31809"/>
                    <a:pt x="179191" y="59529"/>
                    <a:pt x="134862" y="103858"/>
                  </a:cubicBezTo>
                  <a:cubicBezTo>
                    <a:pt x="16663" y="222070"/>
                    <a:pt x="16675" y="414399"/>
                    <a:pt x="134874" y="532610"/>
                  </a:cubicBezTo>
                  <a:cubicBezTo>
                    <a:pt x="193973" y="591703"/>
                    <a:pt x="271612" y="621250"/>
                    <a:pt x="349250" y="621250"/>
                  </a:cubicBezTo>
                  <a:lnTo>
                    <a:pt x="349258" y="621249"/>
                  </a:lnTo>
                  <a:lnTo>
                    <a:pt x="349258" y="636445"/>
                  </a:lnTo>
                  <a:lnTo>
                    <a:pt x="349250" y="636446"/>
                  </a:lnTo>
                  <a:cubicBezTo>
                    <a:pt x="297891" y="636446"/>
                    <a:pt x="246532" y="624088"/>
                    <a:pt x="200038" y="599450"/>
                  </a:cubicBezTo>
                  <a:lnTo>
                    <a:pt x="349258" y="748504"/>
                  </a:lnTo>
                  <a:lnTo>
                    <a:pt x="349258" y="766462"/>
                  </a:lnTo>
                  <a:lnTo>
                    <a:pt x="144374" y="561808"/>
                  </a:lnTo>
                  <a:cubicBezTo>
                    <a:pt x="137440" y="555965"/>
                    <a:pt x="130658" y="549870"/>
                    <a:pt x="124143" y="543342"/>
                  </a:cubicBezTo>
                  <a:cubicBezTo>
                    <a:pt x="0" y="419212"/>
                    <a:pt x="0" y="217244"/>
                    <a:pt x="124117" y="93114"/>
                  </a:cubicBezTo>
                  <a:cubicBezTo>
                    <a:pt x="170680" y="46556"/>
                    <a:pt x="228184" y="17459"/>
                    <a:pt x="288421" y="5819"/>
                  </a:cubicBezTo>
                  <a:lnTo>
                    <a:pt x="349258"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1">
              <a:extLst>
                <a:ext uri="{FF2B5EF4-FFF2-40B4-BE49-F238E27FC236}">
                  <a16:creationId xmlns:a16="http://schemas.microsoft.com/office/drawing/2014/main" id="{23E98EB3-1A26-7F36-6245-CCD6686A6336}"/>
                </a:ext>
              </a:extLst>
            </p:cNvPr>
            <p:cNvSpPr/>
            <p:nvPr/>
          </p:nvSpPr>
          <p:spPr>
            <a:xfrm>
              <a:off x="4629286" y="5242180"/>
              <a:ext cx="1072746" cy="961639"/>
            </a:xfrm>
            <a:custGeom>
              <a:avLst/>
              <a:gdLst/>
              <a:ahLst/>
              <a:cxnLst/>
              <a:rect l="0" t="0" r="0" b="0"/>
              <a:pathLst>
                <a:path w="1072752" h="961684">
                  <a:moveTo>
                    <a:pt x="1" y="2"/>
                  </a:moveTo>
                  <a:cubicBezTo>
                    <a:pt x="81531" y="0"/>
                    <a:pt x="163063" y="31032"/>
                    <a:pt x="225134" y="93091"/>
                  </a:cubicBezTo>
                  <a:cubicBezTo>
                    <a:pt x="232487" y="100457"/>
                    <a:pt x="239383" y="108102"/>
                    <a:pt x="245860" y="115976"/>
                  </a:cubicBezTo>
                  <a:lnTo>
                    <a:pt x="1072752" y="943713"/>
                  </a:lnTo>
                  <a:lnTo>
                    <a:pt x="1072752" y="961684"/>
                  </a:lnTo>
                  <a:lnTo>
                    <a:pt x="281699" y="169824"/>
                  </a:lnTo>
                  <a:cubicBezTo>
                    <a:pt x="344907" y="289992"/>
                    <a:pt x="326048" y="442417"/>
                    <a:pt x="225108" y="543357"/>
                  </a:cubicBezTo>
                  <a:cubicBezTo>
                    <a:pt x="180017" y="588458"/>
                    <a:pt x="123774" y="618356"/>
                    <a:pt x="62590" y="630487"/>
                  </a:cubicBezTo>
                  <a:lnTo>
                    <a:pt x="0" y="636599"/>
                  </a:lnTo>
                  <a:lnTo>
                    <a:pt x="0" y="621410"/>
                  </a:lnTo>
                  <a:lnTo>
                    <a:pt x="59598" y="615591"/>
                  </a:lnTo>
                  <a:cubicBezTo>
                    <a:pt x="117859" y="604041"/>
                    <a:pt x="171416" y="575573"/>
                    <a:pt x="214364" y="532625"/>
                  </a:cubicBezTo>
                  <a:cubicBezTo>
                    <a:pt x="332588" y="414388"/>
                    <a:pt x="332601" y="222047"/>
                    <a:pt x="214390" y="103835"/>
                  </a:cubicBezTo>
                  <a:cubicBezTo>
                    <a:pt x="155284" y="44729"/>
                    <a:pt x="77674" y="15189"/>
                    <a:pt x="14" y="15189"/>
                  </a:cubicBezTo>
                  <a:lnTo>
                    <a:pt x="0" y="15190"/>
                  </a:lnTo>
                  <a:lnTo>
                    <a:pt x="0" y="2"/>
                  </a:lnTo>
                  <a:lnTo>
                    <a:pt x="1" y="2"/>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2">
              <a:extLst>
                <a:ext uri="{FF2B5EF4-FFF2-40B4-BE49-F238E27FC236}">
                  <a16:creationId xmlns:a16="http://schemas.microsoft.com/office/drawing/2014/main" id="{7572CBD3-7FB9-0F6E-A29E-096728F7B5CB}"/>
                </a:ext>
              </a:extLst>
            </p:cNvPr>
            <p:cNvSpPr/>
            <p:nvPr/>
          </p:nvSpPr>
          <p:spPr>
            <a:xfrm>
              <a:off x="5702032" y="6185848"/>
              <a:ext cx="671494" cy="672151"/>
            </a:xfrm>
            <a:custGeom>
              <a:avLst/>
              <a:gdLst/>
              <a:ahLst/>
              <a:cxnLst/>
              <a:rect l="0" t="0" r="0" b="0"/>
              <a:pathLst>
                <a:path w="671498" h="672183">
                  <a:moveTo>
                    <a:pt x="0" y="0"/>
                  </a:moveTo>
                  <a:lnTo>
                    <a:pt x="671498" y="672183"/>
                  </a:lnTo>
                  <a:lnTo>
                    <a:pt x="653545" y="672183"/>
                  </a:lnTo>
                  <a:lnTo>
                    <a:pt x="0" y="1797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
              <a:extLst>
                <a:ext uri="{FF2B5EF4-FFF2-40B4-BE49-F238E27FC236}">
                  <a16:creationId xmlns:a16="http://schemas.microsoft.com/office/drawing/2014/main" id="{6464469C-528C-E94F-ABC0-6573E3685B24}"/>
                </a:ext>
              </a:extLst>
            </p:cNvPr>
            <p:cNvSpPr/>
            <p:nvPr/>
          </p:nvSpPr>
          <p:spPr>
            <a:xfrm>
              <a:off x="5702032" y="6011820"/>
              <a:ext cx="781326" cy="798375"/>
            </a:xfrm>
            <a:custGeom>
              <a:avLst/>
              <a:gdLst/>
              <a:ahLst/>
              <a:cxnLst/>
              <a:rect l="0" t="0" r="0" b="0"/>
              <a:pathLst>
                <a:path w="781330" h="798412">
                  <a:moveTo>
                    <a:pt x="0" y="0"/>
                  </a:moveTo>
                  <a:lnTo>
                    <a:pt x="781330" y="780457"/>
                  </a:lnTo>
                  <a:lnTo>
                    <a:pt x="781330" y="798412"/>
                  </a:lnTo>
                  <a:lnTo>
                    <a:pt x="0" y="1795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4">
              <a:extLst>
                <a:ext uri="{FF2B5EF4-FFF2-40B4-BE49-F238E27FC236}">
                  <a16:creationId xmlns:a16="http://schemas.microsoft.com/office/drawing/2014/main" id="{0FFD8454-7CD5-5D01-F7FE-180DC56855B2}"/>
                </a:ext>
              </a:extLst>
            </p:cNvPr>
            <p:cNvSpPr/>
            <p:nvPr/>
          </p:nvSpPr>
          <p:spPr>
            <a:xfrm>
              <a:off x="5702032" y="5263350"/>
              <a:ext cx="781326" cy="670095"/>
            </a:xfrm>
            <a:custGeom>
              <a:avLst/>
              <a:gdLst/>
              <a:ahLst/>
              <a:cxnLst/>
              <a:rect l="0" t="0" r="0" b="0"/>
              <a:pathLst>
                <a:path w="781330" h="670126">
                  <a:moveTo>
                    <a:pt x="8" y="2"/>
                  </a:moveTo>
                  <a:cubicBezTo>
                    <a:pt x="81539" y="0"/>
                    <a:pt x="163067" y="31032"/>
                    <a:pt x="225138" y="93091"/>
                  </a:cubicBezTo>
                  <a:cubicBezTo>
                    <a:pt x="232745" y="100698"/>
                    <a:pt x="239870" y="108610"/>
                    <a:pt x="246537" y="116764"/>
                  </a:cubicBezTo>
                  <a:lnTo>
                    <a:pt x="781330" y="652155"/>
                  </a:lnTo>
                  <a:lnTo>
                    <a:pt x="781330" y="670126"/>
                  </a:lnTo>
                  <a:lnTo>
                    <a:pt x="281843" y="170078"/>
                  </a:lnTo>
                  <a:cubicBezTo>
                    <a:pt x="344886" y="290220"/>
                    <a:pt x="325976" y="442481"/>
                    <a:pt x="225113" y="543344"/>
                  </a:cubicBezTo>
                  <a:cubicBezTo>
                    <a:pt x="178564" y="589893"/>
                    <a:pt x="121064" y="618989"/>
                    <a:pt x="60831" y="630628"/>
                  </a:cubicBezTo>
                  <a:lnTo>
                    <a:pt x="0" y="636447"/>
                  </a:lnTo>
                  <a:lnTo>
                    <a:pt x="0" y="621251"/>
                  </a:lnTo>
                  <a:lnTo>
                    <a:pt x="57931" y="615712"/>
                  </a:lnTo>
                  <a:cubicBezTo>
                    <a:pt x="115291" y="604632"/>
                    <a:pt x="170044" y="576932"/>
                    <a:pt x="214368" y="532612"/>
                  </a:cubicBezTo>
                  <a:cubicBezTo>
                    <a:pt x="332593" y="414388"/>
                    <a:pt x="332593" y="222047"/>
                    <a:pt x="214394" y="103835"/>
                  </a:cubicBezTo>
                  <a:cubicBezTo>
                    <a:pt x="155288" y="44729"/>
                    <a:pt x="77665" y="15177"/>
                    <a:pt x="18" y="15177"/>
                  </a:cubicBezTo>
                  <a:lnTo>
                    <a:pt x="0" y="15178"/>
                  </a:lnTo>
                  <a:lnTo>
                    <a:pt x="0" y="2"/>
                  </a:lnTo>
                  <a:lnTo>
                    <a:pt x="8" y="2"/>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5">
              <a:extLst>
                <a:ext uri="{FF2B5EF4-FFF2-40B4-BE49-F238E27FC236}">
                  <a16:creationId xmlns:a16="http://schemas.microsoft.com/office/drawing/2014/main" id="{D67ED75E-AF5E-4F20-226C-59AAA26E682A}"/>
                </a:ext>
              </a:extLst>
            </p:cNvPr>
            <p:cNvSpPr/>
            <p:nvPr/>
          </p:nvSpPr>
          <p:spPr>
            <a:xfrm>
              <a:off x="6134115" y="4992980"/>
              <a:ext cx="349244" cy="766511"/>
            </a:xfrm>
            <a:custGeom>
              <a:avLst/>
              <a:gdLst/>
              <a:ahLst/>
              <a:cxnLst/>
              <a:rect l="0" t="0" r="0" b="0"/>
              <a:pathLst>
                <a:path w="349246" h="766547">
                  <a:moveTo>
                    <a:pt x="349246" y="0"/>
                  </a:moveTo>
                  <a:lnTo>
                    <a:pt x="349246" y="15189"/>
                  </a:lnTo>
                  <a:lnTo>
                    <a:pt x="289649" y="21012"/>
                  </a:lnTo>
                  <a:cubicBezTo>
                    <a:pt x="231380" y="32569"/>
                    <a:pt x="177809" y="61051"/>
                    <a:pt x="134861" y="103999"/>
                  </a:cubicBezTo>
                  <a:cubicBezTo>
                    <a:pt x="16662" y="222185"/>
                    <a:pt x="16662" y="414527"/>
                    <a:pt x="134874" y="532725"/>
                  </a:cubicBezTo>
                  <a:cubicBezTo>
                    <a:pt x="177822" y="575673"/>
                    <a:pt x="231379" y="604156"/>
                    <a:pt x="289640" y="615712"/>
                  </a:cubicBezTo>
                  <a:lnTo>
                    <a:pt x="349246" y="621536"/>
                  </a:lnTo>
                  <a:lnTo>
                    <a:pt x="349246" y="636726"/>
                  </a:lnTo>
                  <a:lnTo>
                    <a:pt x="310109" y="634356"/>
                  </a:lnTo>
                  <a:cubicBezTo>
                    <a:pt x="271448" y="629640"/>
                    <a:pt x="234391" y="617955"/>
                    <a:pt x="200406" y="599934"/>
                  </a:cubicBezTo>
                  <a:lnTo>
                    <a:pt x="349246" y="748602"/>
                  </a:lnTo>
                  <a:lnTo>
                    <a:pt x="349246" y="766547"/>
                  </a:lnTo>
                  <a:lnTo>
                    <a:pt x="144843" y="562380"/>
                  </a:lnTo>
                  <a:cubicBezTo>
                    <a:pt x="137719" y="556398"/>
                    <a:pt x="130785" y="550124"/>
                    <a:pt x="124130" y="543470"/>
                  </a:cubicBezTo>
                  <a:cubicBezTo>
                    <a:pt x="0" y="419340"/>
                    <a:pt x="0" y="217372"/>
                    <a:pt x="124117" y="93254"/>
                  </a:cubicBezTo>
                  <a:cubicBezTo>
                    <a:pt x="169218" y="48154"/>
                    <a:pt x="225463" y="18248"/>
                    <a:pt x="286653" y="6113"/>
                  </a:cubicBezTo>
                  <a:lnTo>
                    <a:pt x="349246"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6">
              <a:extLst>
                <a:ext uri="{FF2B5EF4-FFF2-40B4-BE49-F238E27FC236}">
                  <a16:creationId xmlns:a16="http://schemas.microsoft.com/office/drawing/2014/main" id="{A6C3D327-1A0C-6BE5-35F0-407B82FCB7C5}"/>
                </a:ext>
              </a:extLst>
            </p:cNvPr>
            <p:cNvSpPr/>
            <p:nvPr/>
          </p:nvSpPr>
          <p:spPr>
            <a:xfrm>
              <a:off x="6405269" y="4332006"/>
              <a:ext cx="78089" cy="370693"/>
            </a:xfrm>
            <a:custGeom>
              <a:avLst/>
              <a:gdLst/>
              <a:ahLst/>
              <a:cxnLst/>
              <a:rect l="0" t="0" r="0" b="0"/>
              <a:pathLst>
                <a:path w="78089" h="370710">
                  <a:moveTo>
                    <a:pt x="78089" y="0"/>
                  </a:moveTo>
                  <a:lnTo>
                    <a:pt x="78089" y="26907"/>
                  </a:lnTo>
                  <a:lnTo>
                    <a:pt x="54805" y="71226"/>
                  </a:lnTo>
                  <a:cubicBezTo>
                    <a:pt x="25257" y="144229"/>
                    <a:pt x="25255" y="226497"/>
                    <a:pt x="54806" y="299499"/>
                  </a:cubicBezTo>
                  <a:lnTo>
                    <a:pt x="78089" y="343810"/>
                  </a:lnTo>
                  <a:lnTo>
                    <a:pt x="78089" y="370710"/>
                  </a:lnTo>
                  <a:lnTo>
                    <a:pt x="69824" y="360585"/>
                  </a:lnTo>
                  <a:cubicBezTo>
                    <a:pt x="1" y="254710"/>
                    <a:pt x="0" y="116003"/>
                    <a:pt x="69816" y="10135"/>
                  </a:cubicBezTo>
                  <a:lnTo>
                    <a:pt x="78089"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7">
              <a:extLst>
                <a:ext uri="{FF2B5EF4-FFF2-40B4-BE49-F238E27FC236}">
                  <a16:creationId xmlns:a16="http://schemas.microsoft.com/office/drawing/2014/main" id="{9AA53D0B-38C7-860A-639A-631639DC55AB}"/>
                </a:ext>
              </a:extLst>
            </p:cNvPr>
            <p:cNvSpPr/>
            <p:nvPr/>
          </p:nvSpPr>
          <p:spPr>
            <a:xfrm>
              <a:off x="6483358" y="6792240"/>
              <a:ext cx="65836" cy="65760"/>
            </a:xfrm>
            <a:custGeom>
              <a:avLst/>
              <a:gdLst/>
              <a:ahLst/>
              <a:cxnLst/>
              <a:rect l="0" t="0" r="0" b="0"/>
              <a:pathLst>
                <a:path w="65836" h="65763">
                  <a:moveTo>
                    <a:pt x="0" y="0"/>
                  </a:moveTo>
                  <a:lnTo>
                    <a:pt x="65836" y="65763"/>
                  </a:lnTo>
                  <a:lnTo>
                    <a:pt x="47861" y="65763"/>
                  </a:lnTo>
                  <a:lnTo>
                    <a:pt x="0" y="17955"/>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8">
              <a:extLst>
                <a:ext uri="{FF2B5EF4-FFF2-40B4-BE49-F238E27FC236}">
                  <a16:creationId xmlns:a16="http://schemas.microsoft.com/office/drawing/2014/main" id="{6398C804-302C-F326-5868-1F631D794C4B}"/>
                </a:ext>
              </a:extLst>
            </p:cNvPr>
            <p:cNvSpPr/>
            <p:nvPr/>
          </p:nvSpPr>
          <p:spPr>
            <a:xfrm>
              <a:off x="6483358" y="5915474"/>
              <a:ext cx="941512" cy="942526"/>
            </a:xfrm>
            <a:custGeom>
              <a:avLst/>
              <a:gdLst/>
              <a:ahLst/>
              <a:cxnLst/>
              <a:rect l="0" t="0" r="0" b="0"/>
              <a:pathLst>
                <a:path w="941517" h="942570">
                  <a:moveTo>
                    <a:pt x="0" y="0"/>
                  </a:moveTo>
                  <a:lnTo>
                    <a:pt x="941517" y="942570"/>
                  </a:lnTo>
                  <a:lnTo>
                    <a:pt x="923563" y="942570"/>
                  </a:lnTo>
                  <a:lnTo>
                    <a:pt x="0" y="1797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29">
              <a:extLst>
                <a:ext uri="{FF2B5EF4-FFF2-40B4-BE49-F238E27FC236}">
                  <a16:creationId xmlns:a16="http://schemas.microsoft.com/office/drawing/2014/main" id="{1466F47E-CFF6-7BD3-A1D4-F3D980CF8C32}"/>
                </a:ext>
              </a:extLst>
            </p:cNvPr>
            <p:cNvSpPr/>
            <p:nvPr/>
          </p:nvSpPr>
          <p:spPr>
            <a:xfrm>
              <a:off x="6483358" y="5741547"/>
              <a:ext cx="1117784" cy="1116452"/>
            </a:xfrm>
            <a:custGeom>
              <a:avLst/>
              <a:gdLst/>
              <a:ahLst/>
              <a:cxnLst/>
              <a:rect l="0" t="0" r="0" b="0"/>
              <a:pathLst>
                <a:path w="1117790" h="1116504">
                  <a:moveTo>
                    <a:pt x="0" y="0"/>
                  </a:moveTo>
                  <a:lnTo>
                    <a:pt x="1117790" y="1116504"/>
                  </a:lnTo>
                  <a:lnTo>
                    <a:pt x="1099824" y="1116504"/>
                  </a:lnTo>
                  <a:lnTo>
                    <a:pt x="0" y="17945"/>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0">
              <a:extLst>
                <a:ext uri="{FF2B5EF4-FFF2-40B4-BE49-F238E27FC236}">
                  <a16:creationId xmlns:a16="http://schemas.microsoft.com/office/drawing/2014/main" id="{1D8AD19B-65E0-39E6-0021-EA6E025C9A41}"/>
                </a:ext>
              </a:extLst>
            </p:cNvPr>
            <p:cNvSpPr/>
            <p:nvPr/>
          </p:nvSpPr>
          <p:spPr>
            <a:xfrm>
              <a:off x="6483358" y="4992978"/>
              <a:ext cx="1227220" cy="1116649"/>
            </a:xfrm>
            <a:custGeom>
              <a:avLst/>
              <a:gdLst/>
              <a:ahLst/>
              <a:cxnLst/>
              <a:rect l="0" t="0" r="0" b="0"/>
              <a:pathLst>
                <a:path w="1227227" h="1116701">
                  <a:moveTo>
                    <a:pt x="17" y="0"/>
                  </a:moveTo>
                  <a:lnTo>
                    <a:pt x="29" y="0"/>
                  </a:lnTo>
                  <a:cubicBezTo>
                    <a:pt x="85069" y="0"/>
                    <a:pt x="165015" y="33109"/>
                    <a:pt x="225124" y="93231"/>
                  </a:cubicBezTo>
                  <a:cubicBezTo>
                    <a:pt x="232770" y="100876"/>
                    <a:pt x="239920" y="108814"/>
                    <a:pt x="246626" y="117005"/>
                  </a:cubicBezTo>
                  <a:lnTo>
                    <a:pt x="1227227" y="1098731"/>
                  </a:lnTo>
                  <a:lnTo>
                    <a:pt x="1227227" y="1116701"/>
                  </a:lnTo>
                  <a:lnTo>
                    <a:pt x="281868" y="170256"/>
                  </a:lnTo>
                  <a:cubicBezTo>
                    <a:pt x="344886" y="290373"/>
                    <a:pt x="325963" y="442621"/>
                    <a:pt x="225099" y="543484"/>
                  </a:cubicBezTo>
                  <a:cubicBezTo>
                    <a:pt x="164977" y="603619"/>
                    <a:pt x="85031" y="636727"/>
                    <a:pt x="4" y="636727"/>
                  </a:cubicBezTo>
                  <a:lnTo>
                    <a:pt x="0" y="636727"/>
                  </a:lnTo>
                  <a:lnTo>
                    <a:pt x="0" y="621538"/>
                  </a:lnTo>
                  <a:lnTo>
                    <a:pt x="4" y="621538"/>
                  </a:lnTo>
                  <a:cubicBezTo>
                    <a:pt x="80979" y="621538"/>
                    <a:pt x="157116" y="590004"/>
                    <a:pt x="214368" y="532740"/>
                  </a:cubicBezTo>
                  <a:cubicBezTo>
                    <a:pt x="332579" y="414528"/>
                    <a:pt x="332592" y="222174"/>
                    <a:pt x="214380" y="103975"/>
                  </a:cubicBezTo>
                  <a:cubicBezTo>
                    <a:pt x="157141" y="46711"/>
                    <a:pt x="81018" y="15189"/>
                    <a:pt x="29" y="15189"/>
                  </a:cubicBezTo>
                  <a:lnTo>
                    <a:pt x="17" y="15189"/>
                  </a:lnTo>
                  <a:lnTo>
                    <a:pt x="0" y="15191"/>
                  </a:lnTo>
                  <a:lnTo>
                    <a:pt x="0" y="2"/>
                  </a:lnTo>
                  <a:lnTo>
                    <a:pt x="17"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
              <a:extLst>
                <a:ext uri="{FF2B5EF4-FFF2-40B4-BE49-F238E27FC236}">
                  <a16:creationId xmlns:a16="http://schemas.microsoft.com/office/drawing/2014/main" id="{8E7AE8C2-AEDF-81AA-5073-51592171F221}"/>
                </a:ext>
              </a:extLst>
            </p:cNvPr>
            <p:cNvSpPr/>
            <p:nvPr/>
          </p:nvSpPr>
          <p:spPr>
            <a:xfrm>
              <a:off x="6483358" y="4199149"/>
              <a:ext cx="1227220" cy="1734965"/>
            </a:xfrm>
            <a:custGeom>
              <a:avLst/>
              <a:gdLst/>
              <a:ahLst/>
              <a:cxnLst/>
              <a:rect l="0" t="0" r="0" b="0"/>
              <a:pathLst>
                <a:path w="1227227" h="1735046">
                  <a:moveTo>
                    <a:pt x="257575" y="3"/>
                  </a:moveTo>
                  <a:cubicBezTo>
                    <a:pt x="339104" y="0"/>
                    <a:pt x="420634" y="31030"/>
                    <a:pt x="482706" y="93094"/>
                  </a:cubicBezTo>
                  <a:cubicBezTo>
                    <a:pt x="490263" y="100638"/>
                    <a:pt x="497337" y="108486"/>
                    <a:pt x="503966" y="116577"/>
                  </a:cubicBezTo>
                  <a:lnTo>
                    <a:pt x="1227227" y="840636"/>
                  </a:lnTo>
                  <a:lnTo>
                    <a:pt x="1227227" y="858606"/>
                  </a:lnTo>
                  <a:lnTo>
                    <a:pt x="539386" y="170005"/>
                  </a:lnTo>
                  <a:cubicBezTo>
                    <a:pt x="602467" y="290160"/>
                    <a:pt x="583569" y="442471"/>
                    <a:pt x="482680" y="543360"/>
                  </a:cubicBezTo>
                  <a:cubicBezTo>
                    <a:pt x="420628" y="605412"/>
                    <a:pt x="339107" y="636438"/>
                    <a:pt x="257585" y="636438"/>
                  </a:cubicBezTo>
                  <a:cubicBezTo>
                    <a:pt x="206201" y="636438"/>
                    <a:pt x="154817" y="624081"/>
                    <a:pt x="108309" y="599418"/>
                  </a:cubicBezTo>
                  <a:lnTo>
                    <a:pt x="1227227" y="1717102"/>
                  </a:lnTo>
                  <a:lnTo>
                    <a:pt x="1227227" y="1735046"/>
                  </a:lnTo>
                  <a:lnTo>
                    <a:pt x="52531" y="561648"/>
                  </a:lnTo>
                  <a:cubicBezTo>
                    <a:pt x="45660" y="555857"/>
                    <a:pt x="38943" y="549811"/>
                    <a:pt x="32466" y="543347"/>
                  </a:cubicBezTo>
                  <a:lnTo>
                    <a:pt x="0" y="503574"/>
                  </a:lnTo>
                  <a:lnTo>
                    <a:pt x="0" y="476674"/>
                  </a:lnTo>
                  <a:lnTo>
                    <a:pt x="4422" y="485089"/>
                  </a:lnTo>
                  <a:cubicBezTo>
                    <a:pt x="15504" y="501892"/>
                    <a:pt x="28433" y="517827"/>
                    <a:pt x="43209" y="532603"/>
                  </a:cubicBezTo>
                  <a:cubicBezTo>
                    <a:pt x="102309" y="591703"/>
                    <a:pt x="179941" y="621252"/>
                    <a:pt x="257575" y="621254"/>
                  </a:cubicBezTo>
                  <a:cubicBezTo>
                    <a:pt x="335209" y="621255"/>
                    <a:pt x="412843" y="591709"/>
                    <a:pt x="471949" y="532616"/>
                  </a:cubicBezTo>
                  <a:cubicBezTo>
                    <a:pt x="590161" y="414392"/>
                    <a:pt x="590173" y="222038"/>
                    <a:pt x="471974" y="103825"/>
                  </a:cubicBezTo>
                  <a:cubicBezTo>
                    <a:pt x="412869" y="44733"/>
                    <a:pt x="335246" y="15180"/>
                    <a:pt x="257611" y="15180"/>
                  </a:cubicBezTo>
                  <a:cubicBezTo>
                    <a:pt x="179976" y="15180"/>
                    <a:pt x="102303" y="44745"/>
                    <a:pt x="43197" y="103851"/>
                  </a:cubicBezTo>
                  <a:cubicBezTo>
                    <a:pt x="28423" y="118628"/>
                    <a:pt x="15497" y="134562"/>
                    <a:pt x="4417" y="151365"/>
                  </a:cubicBezTo>
                  <a:lnTo>
                    <a:pt x="0" y="159772"/>
                  </a:lnTo>
                  <a:lnTo>
                    <a:pt x="0" y="132864"/>
                  </a:lnTo>
                  <a:lnTo>
                    <a:pt x="32453" y="93107"/>
                  </a:lnTo>
                  <a:cubicBezTo>
                    <a:pt x="94518" y="31042"/>
                    <a:pt x="176045" y="6"/>
                    <a:pt x="257575" y="3"/>
                  </a:cubicBez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2">
              <a:extLst>
                <a:ext uri="{FF2B5EF4-FFF2-40B4-BE49-F238E27FC236}">
                  <a16:creationId xmlns:a16="http://schemas.microsoft.com/office/drawing/2014/main" id="{510FA8A0-130C-8D88-CA36-D78ED17A35ED}"/>
                </a:ext>
              </a:extLst>
            </p:cNvPr>
            <p:cNvSpPr/>
            <p:nvPr/>
          </p:nvSpPr>
          <p:spPr>
            <a:xfrm>
              <a:off x="7361321" y="4117211"/>
              <a:ext cx="349257" cy="766359"/>
            </a:xfrm>
            <a:custGeom>
              <a:avLst/>
              <a:gdLst/>
              <a:ahLst/>
              <a:cxnLst/>
              <a:rect l="0" t="0" r="0" b="0"/>
              <a:pathLst>
                <a:path w="349259" h="766395">
                  <a:moveTo>
                    <a:pt x="349258" y="0"/>
                  </a:moveTo>
                  <a:lnTo>
                    <a:pt x="349259" y="0"/>
                  </a:lnTo>
                  <a:lnTo>
                    <a:pt x="349259" y="15182"/>
                  </a:lnTo>
                  <a:lnTo>
                    <a:pt x="291340" y="20723"/>
                  </a:lnTo>
                  <a:cubicBezTo>
                    <a:pt x="233970" y="31809"/>
                    <a:pt x="179204" y="59525"/>
                    <a:pt x="134874" y="103864"/>
                  </a:cubicBezTo>
                  <a:cubicBezTo>
                    <a:pt x="16663" y="222063"/>
                    <a:pt x="16675" y="414391"/>
                    <a:pt x="134886" y="532603"/>
                  </a:cubicBezTo>
                  <a:cubicBezTo>
                    <a:pt x="192139" y="589868"/>
                    <a:pt x="268275" y="621401"/>
                    <a:pt x="349250" y="621401"/>
                  </a:cubicBezTo>
                  <a:lnTo>
                    <a:pt x="349259" y="621400"/>
                  </a:lnTo>
                  <a:lnTo>
                    <a:pt x="349259" y="636590"/>
                  </a:lnTo>
                  <a:lnTo>
                    <a:pt x="349250" y="636591"/>
                  </a:lnTo>
                  <a:cubicBezTo>
                    <a:pt x="296520" y="636591"/>
                    <a:pt x="245771" y="623840"/>
                    <a:pt x="200470" y="599824"/>
                  </a:cubicBezTo>
                  <a:lnTo>
                    <a:pt x="349259" y="748440"/>
                  </a:lnTo>
                  <a:lnTo>
                    <a:pt x="349259" y="766395"/>
                  </a:lnTo>
                  <a:lnTo>
                    <a:pt x="145035" y="562410"/>
                  </a:lnTo>
                  <a:cubicBezTo>
                    <a:pt x="137846" y="556377"/>
                    <a:pt x="130848" y="550053"/>
                    <a:pt x="124143" y="543335"/>
                  </a:cubicBezTo>
                  <a:cubicBezTo>
                    <a:pt x="0" y="419217"/>
                    <a:pt x="0" y="217237"/>
                    <a:pt x="124130" y="93120"/>
                  </a:cubicBezTo>
                  <a:cubicBezTo>
                    <a:pt x="186195" y="31048"/>
                    <a:pt x="267726" y="6"/>
                    <a:pt x="349258" y="0"/>
                  </a:cubicBez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3">
              <a:extLst>
                <a:ext uri="{FF2B5EF4-FFF2-40B4-BE49-F238E27FC236}">
                  <a16:creationId xmlns:a16="http://schemas.microsoft.com/office/drawing/2014/main" id="{F2B151D0-8039-1A74-B173-14CE4FF2FF60}"/>
                </a:ext>
              </a:extLst>
            </p:cNvPr>
            <p:cNvSpPr/>
            <p:nvPr/>
          </p:nvSpPr>
          <p:spPr>
            <a:xfrm>
              <a:off x="7209786" y="2879694"/>
              <a:ext cx="500793" cy="948731"/>
            </a:xfrm>
            <a:custGeom>
              <a:avLst/>
              <a:gdLst/>
              <a:ahLst/>
              <a:cxnLst/>
              <a:rect l="0" t="0" r="0" b="0"/>
              <a:pathLst>
                <a:path w="500796" h="948775">
                  <a:moveTo>
                    <a:pt x="318377" y="2"/>
                  </a:moveTo>
                  <a:cubicBezTo>
                    <a:pt x="379527" y="0"/>
                    <a:pt x="440678" y="17453"/>
                    <a:pt x="493615" y="52364"/>
                  </a:cubicBezTo>
                  <a:lnTo>
                    <a:pt x="500796" y="58226"/>
                  </a:lnTo>
                  <a:lnTo>
                    <a:pt x="500796" y="77727"/>
                  </a:lnTo>
                  <a:lnTo>
                    <a:pt x="485253" y="65038"/>
                  </a:lnTo>
                  <a:cubicBezTo>
                    <a:pt x="434846" y="31795"/>
                    <a:pt x="376625" y="15179"/>
                    <a:pt x="318389" y="15179"/>
                  </a:cubicBezTo>
                  <a:cubicBezTo>
                    <a:pt x="240754" y="15179"/>
                    <a:pt x="163094" y="44744"/>
                    <a:pt x="103975" y="103850"/>
                  </a:cubicBezTo>
                  <a:cubicBezTo>
                    <a:pt x="46724" y="161102"/>
                    <a:pt x="15190" y="237238"/>
                    <a:pt x="15190" y="318226"/>
                  </a:cubicBezTo>
                  <a:cubicBezTo>
                    <a:pt x="15190" y="399201"/>
                    <a:pt x="46737" y="475338"/>
                    <a:pt x="103987" y="532602"/>
                  </a:cubicBezTo>
                  <a:cubicBezTo>
                    <a:pt x="163087" y="591702"/>
                    <a:pt x="240722" y="621254"/>
                    <a:pt x="318359" y="621256"/>
                  </a:cubicBezTo>
                  <a:cubicBezTo>
                    <a:pt x="376586" y="621257"/>
                    <a:pt x="434815" y="604636"/>
                    <a:pt x="485225" y="571390"/>
                  </a:cubicBezTo>
                  <a:lnTo>
                    <a:pt x="500796" y="558679"/>
                  </a:lnTo>
                  <a:lnTo>
                    <a:pt x="500796" y="578194"/>
                  </a:lnTo>
                  <a:lnTo>
                    <a:pt x="493591" y="584076"/>
                  </a:lnTo>
                  <a:cubicBezTo>
                    <a:pt x="440658" y="618985"/>
                    <a:pt x="379518" y="636437"/>
                    <a:pt x="318377" y="636437"/>
                  </a:cubicBezTo>
                  <a:cubicBezTo>
                    <a:pt x="266942" y="636437"/>
                    <a:pt x="215519" y="624055"/>
                    <a:pt x="168974" y="599353"/>
                  </a:cubicBezTo>
                  <a:lnTo>
                    <a:pt x="500796" y="930825"/>
                  </a:lnTo>
                  <a:lnTo>
                    <a:pt x="500796" y="948775"/>
                  </a:lnTo>
                  <a:lnTo>
                    <a:pt x="112954" y="561343"/>
                  </a:lnTo>
                  <a:cubicBezTo>
                    <a:pt x="106211" y="555640"/>
                    <a:pt x="99606" y="549697"/>
                    <a:pt x="93256" y="543334"/>
                  </a:cubicBezTo>
                  <a:cubicBezTo>
                    <a:pt x="33122" y="483212"/>
                    <a:pt x="12" y="403253"/>
                    <a:pt x="0" y="318226"/>
                  </a:cubicBezTo>
                  <a:cubicBezTo>
                    <a:pt x="0" y="233187"/>
                    <a:pt x="33110" y="153240"/>
                    <a:pt x="93244" y="93106"/>
                  </a:cubicBezTo>
                  <a:cubicBezTo>
                    <a:pt x="155308" y="31041"/>
                    <a:pt x="236843" y="5"/>
                    <a:pt x="318377" y="2"/>
                  </a:cubicBez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4">
              <a:extLst>
                <a:ext uri="{FF2B5EF4-FFF2-40B4-BE49-F238E27FC236}">
                  <a16:creationId xmlns:a16="http://schemas.microsoft.com/office/drawing/2014/main" id="{29FB3307-6DE5-54E7-F800-7F837AF944BE}"/>
                </a:ext>
              </a:extLst>
            </p:cNvPr>
            <p:cNvSpPr/>
            <p:nvPr/>
          </p:nvSpPr>
          <p:spPr>
            <a:xfrm>
              <a:off x="7710579" y="6091658"/>
              <a:ext cx="765496" cy="766342"/>
            </a:xfrm>
            <a:custGeom>
              <a:avLst/>
              <a:gdLst/>
              <a:ahLst/>
              <a:cxnLst/>
              <a:rect l="0" t="0" r="0" b="0"/>
              <a:pathLst>
                <a:path w="765500" h="766378">
                  <a:moveTo>
                    <a:pt x="0" y="0"/>
                  </a:moveTo>
                  <a:lnTo>
                    <a:pt x="765500" y="766378"/>
                  </a:lnTo>
                  <a:lnTo>
                    <a:pt x="747550" y="766378"/>
                  </a:lnTo>
                  <a:lnTo>
                    <a:pt x="0" y="17970"/>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5">
              <a:extLst>
                <a:ext uri="{FF2B5EF4-FFF2-40B4-BE49-F238E27FC236}">
                  <a16:creationId xmlns:a16="http://schemas.microsoft.com/office/drawing/2014/main" id="{C47E7F67-C7BD-BD35-BA72-151DF6BCA037}"/>
                </a:ext>
              </a:extLst>
            </p:cNvPr>
            <p:cNvSpPr/>
            <p:nvPr/>
          </p:nvSpPr>
          <p:spPr>
            <a:xfrm>
              <a:off x="7710579" y="5916170"/>
              <a:ext cx="942909" cy="941830"/>
            </a:xfrm>
            <a:custGeom>
              <a:avLst/>
              <a:gdLst/>
              <a:ahLst/>
              <a:cxnLst/>
              <a:rect l="0" t="0" r="0" b="0"/>
              <a:pathLst>
                <a:path w="942914" h="941874">
                  <a:moveTo>
                    <a:pt x="0" y="0"/>
                  </a:moveTo>
                  <a:lnTo>
                    <a:pt x="942914" y="941874"/>
                  </a:lnTo>
                  <a:lnTo>
                    <a:pt x="924951" y="941874"/>
                  </a:lnTo>
                  <a:lnTo>
                    <a:pt x="0" y="17944"/>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6">
              <a:extLst>
                <a:ext uri="{FF2B5EF4-FFF2-40B4-BE49-F238E27FC236}">
                  <a16:creationId xmlns:a16="http://schemas.microsoft.com/office/drawing/2014/main" id="{244132B6-1416-878C-AC8C-BAB37064EA47}"/>
                </a:ext>
              </a:extLst>
            </p:cNvPr>
            <p:cNvSpPr/>
            <p:nvPr/>
          </p:nvSpPr>
          <p:spPr>
            <a:xfrm>
              <a:off x="7710579" y="5039745"/>
              <a:ext cx="1227877" cy="1247152"/>
            </a:xfrm>
            <a:custGeom>
              <a:avLst/>
              <a:gdLst/>
              <a:ahLst/>
              <a:cxnLst/>
              <a:rect l="0" t="0" r="0" b="0"/>
              <a:pathLst>
                <a:path w="1227884" h="1247210">
                  <a:moveTo>
                    <a:pt x="0" y="0"/>
                  </a:moveTo>
                  <a:lnTo>
                    <a:pt x="1227884" y="1229239"/>
                  </a:lnTo>
                  <a:lnTo>
                    <a:pt x="1227884" y="1247210"/>
                  </a:lnTo>
                  <a:lnTo>
                    <a:pt x="0" y="17969"/>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7">
              <a:extLst>
                <a:ext uri="{FF2B5EF4-FFF2-40B4-BE49-F238E27FC236}">
                  <a16:creationId xmlns:a16="http://schemas.microsoft.com/office/drawing/2014/main" id="{61631DFB-77B1-9612-3244-AC20E036E24E}"/>
                </a:ext>
              </a:extLst>
            </p:cNvPr>
            <p:cNvSpPr/>
            <p:nvPr/>
          </p:nvSpPr>
          <p:spPr>
            <a:xfrm>
              <a:off x="7710579" y="4865616"/>
              <a:ext cx="1227877" cy="1244342"/>
            </a:xfrm>
            <a:custGeom>
              <a:avLst/>
              <a:gdLst/>
              <a:ahLst/>
              <a:cxnLst/>
              <a:rect l="0" t="0" r="0" b="0"/>
              <a:pathLst>
                <a:path w="1227884" h="1244400">
                  <a:moveTo>
                    <a:pt x="0" y="0"/>
                  </a:moveTo>
                  <a:lnTo>
                    <a:pt x="1227884" y="1226448"/>
                  </a:lnTo>
                  <a:lnTo>
                    <a:pt x="1227884" y="1244400"/>
                  </a:lnTo>
                  <a:lnTo>
                    <a:pt x="0" y="17956"/>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8">
              <a:extLst>
                <a:ext uri="{FF2B5EF4-FFF2-40B4-BE49-F238E27FC236}">
                  <a16:creationId xmlns:a16="http://schemas.microsoft.com/office/drawing/2014/main" id="{2E70DBF4-9EB4-FE60-72F1-810C85936F50}"/>
                </a:ext>
              </a:extLst>
            </p:cNvPr>
            <p:cNvSpPr/>
            <p:nvPr/>
          </p:nvSpPr>
          <p:spPr>
            <a:xfrm>
              <a:off x="7710579" y="4117211"/>
              <a:ext cx="1227877" cy="1117205"/>
            </a:xfrm>
            <a:custGeom>
              <a:avLst/>
              <a:gdLst/>
              <a:ahLst/>
              <a:cxnLst/>
              <a:rect l="0" t="0" r="0" b="0"/>
              <a:pathLst>
                <a:path w="1227884" h="1117257">
                  <a:moveTo>
                    <a:pt x="0" y="0"/>
                  </a:moveTo>
                  <a:lnTo>
                    <a:pt x="60844" y="5814"/>
                  </a:lnTo>
                  <a:cubicBezTo>
                    <a:pt x="121082" y="17448"/>
                    <a:pt x="178583" y="46541"/>
                    <a:pt x="225137" y="93094"/>
                  </a:cubicBezTo>
                  <a:cubicBezTo>
                    <a:pt x="232832" y="100790"/>
                    <a:pt x="240046" y="108779"/>
                    <a:pt x="246777" y="117034"/>
                  </a:cubicBezTo>
                  <a:lnTo>
                    <a:pt x="1227884" y="1099290"/>
                  </a:lnTo>
                  <a:lnTo>
                    <a:pt x="1227884" y="1117257"/>
                  </a:lnTo>
                  <a:lnTo>
                    <a:pt x="281905" y="170171"/>
                  </a:lnTo>
                  <a:cubicBezTo>
                    <a:pt x="344884" y="290287"/>
                    <a:pt x="325949" y="442509"/>
                    <a:pt x="225111" y="543347"/>
                  </a:cubicBezTo>
                  <a:cubicBezTo>
                    <a:pt x="180020" y="588448"/>
                    <a:pt x="123770" y="618347"/>
                    <a:pt x="62587" y="630478"/>
                  </a:cubicBezTo>
                  <a:lnTo>
                    <a:pt x="0" y="636590"/>
                  </a:lnTo>
                  <a:lnTo>
                    <a:pt x="0" y="621400"/>
                  </a:lnTo>
                  <a:lnTo>
                    <a:pt x="59603" y="615580"/>
                  </a:lnTo>
                  <a:cubicBezTo>
                    <a:pt x="117866" y="604027"/>
                    <a:pt x="171428" y="575554"/>
                    <a:pt x="214367" y="532616"/>
                  </a:cubicBezTo>
                  <a:cubicBezTo>
                    <a:pt x="332591" y="414391"/>
                    <a:pt x="332591" y="222037"/>
                    <a:pt x="214392" y="103838"/>
                  </a:cubicBezTo>
                  <a:cubicBezTo>
                    <a:pt x="155287" y="44733"/>
                    <a:pt x="77664" y="15179"/>
                    <a:pt x="29" y="15179"/>
                  </a:cubicBezTo>
                  <a:lnTo>
                    <a:pt x="0" y="15182"/>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9">
              <a:extLst>
                <a:ext uri="{FF2B5EF4-FFF2-40B4-BE49-F238E27FC236}">
                  <a16:creationId xmlns:a16="http://schemas.microsoft.com/office/drawing/2014/main" id="{ECB0068E-8131-3F0E-34F3-3EC94D185A9D}"/>
                </a:ext>
              </a:extLst>
            </p:cNvPr>
            <p:cNvSpPr/>
            <p:nvPr/>
          </p:nvSpPr>
          <p:spPr>
            <a:xfrm>
              <a:off x="7710579" y="3810475"/>
              <a:ext cx="1227877" cy="1244481"/>
            </a:xfrm>
            <a:custGeom>
              <a:avLst/>
              <a:gdLst/>
              <a:ahLst/>
              <a:cxnLst/>
              <a:rect l="0" t="0" r="0" b="0"/>
              <a:pathLst>
                <a:path w="1227884" h="1244539">
                  <a:moveTo>
                    <a:pt x="0" y="0"/>
                  </a:moveTo>
                  <a:lnTo>
                    <a:pt x="1227884" y="1226587"/>
                  </a:lnTo>
                  <a:lnTo>
                    <a:pt x="1227884" y="1244539"/>
                  </a:lnTo>
                  <a:lnTo>
                    <a:pt x="0" y="17950"/>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40">
              <a:extLst>
                <a:ext uri="{FF2B5EF4-FFF2-40B4-BE49-F238E27FC236}">
                  <a16:creationId xmlns:a16="http://schemas.microsoft.com/office/drawing/2014/main" id="{D336E62B-CC1B-87F9-B4AF-6480BEE7DD13}"/>
                </a:ext>
              </a:extLst>
            </p:cNvPr>
            <p:cNvSpPr/>
            <p:nvPr/>
          </p:nvSpPr>
          <p:spPr>
            <a:xfrm>
              <a:off x="7710579" y="2937917"/>
              <a:ext cx="1227877" cy="1241348"/>
            </a:xfrm>
            <a:custGeom>
              <a:avLst/>
              <a:gdLst/>
              <a:ahLst/>
              <a:cxnLst/>
              <a:rect l="0" t="0" r="0" b="0"/>
              <a:pathLst>
                <a:path w="1227884" h="1241406">
                  <a:moveTo>
                    <a:pt x="0" y="0"/>
                  </a:moveTo>
                  <a:lnTo>
                    <a:pt x="42714" y="34867"/>
                  </a:lnTo>
                  <a:cubicBezTo>
                    <a:pt x="50143" y="42284"/>
                    <a:pt x="57090" y="50018"/>
                    <a:pt x="63630" y="57968"/>
                  </a:cubicBezTo>
                  <a:lnTo>
                    <a:pt x="1227884" y="1223447"/>
                  </a:lnTo>
                  <a:lnTo>
                    <a:pt x="1227884" y="1241406"/>
                  </a:lnTo>
                  <a:lnTo>
                    <a:pt x="99330" y="111664"/>
                  </a:lnTo>
                  <a:cubicBezTo>
                    <a:pt x="162488" y="231819"/>
                    <a:pt x="143602" y="384194"/>
                    <a:pt x="42688" y="485121"/>
                  </a:cubicBezTo>
                  <a:lnTo>
                    <a:pt x="0" y="519968"/>
                  </a:lnTo>
                  <a:lnTo>
                    <a:pt x="0" y="500453"/>
                  </a:lnTo>
                  <a:lnTo>
                    <a:pt x="31944" y="474376"/>
                  </a:lnTo>
                  <a:cubicBezTo>
                    <a:pt x="150155" y="356152"/>
                    <a:pt x="150168" y="163798"/>
                    <a:pt x="31969" y="45599"/>
                  </a:cubicBezTo>
                  <a:lnTo>
                    <a:pt x="0" y="1950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41">
              <a:extLst>
                <a:ext uri="{FF2B5EF4-FFF2-40B4-BE49-F238E27FC236}">
                  <a16:creationId xmlns:a16="http://schemas.microsoft.com/office/drawing/2014/main" id="{65078A05-0938-46B2-E2F2-0368D572CB62}"/>
                </a:ext>
              </a:extLst>
            </p:cNvPr>
            <p:cNvSpPr/>
            <p:nvPr/>
          </p:nvSpPr>
          <p:spPr>
            <a:xfrm>
              <a:off x="8620087" y="2189204"/>
              <a:ext cx="318368" cy="766474"/>
            </a:xfrm>
            <a:custGeom>
              <a:avLst/>
              <a:gdLst/>
              <a:ahLst/>
              <a:cxnLst/>
              <a:rect l="0" t="0" r="0" b="0"/>
              <a:pathLst>
                <a:path w="318370" h="766510">
                  <a:moveTo>
                    <a:pt x="318370" y="0"/>
                  </a:moveTo>
                  <a:lnTo>
                    <a:pt x="318370" y="15179"/>
                  </a:lnTo>
                  <a:lnTo>
                    <a:pt x="260446" y="20718"/>
                  </a:lnTo>
                  <a:cubicBezTo>
                    <a:pt x="203078" y="31801"/>
                    <a:pt x="148304" y="59510"/>
                    <a:pt x="103974" y="103848"/>
                  </a:cubicBezTo>
                  <a:cubicBezTo>
                    <a:pt x="46724" y="161100"/>
                    <a:pt x="15189" y="237237"/>
                    <a:pt x="15189" y="318224"/>
                  </a:cubicBezTo>
                  <a:cubicBezTo>
                    <a:pt x="15189" y="399200"/>
                    <a:pt x="46724" y="475337"/>
                    <a:pt x="103987" y="532588"/>
                  </a:cubicBezTo>
                  <a:cubicBezTo>
                    <a:pt x="163087" y="591688"/>
                    <a:pt x="240719" y="621240"/>
                    <a:pt x="318352" y="621244"/>
                  </a:cubicBezTo>
                  <a:lnTo>
                    <a:pt x="318370" y="621242"/>
                  </a:lnTo>
                  <a:lnTo>
                    <a:pt x="318370" y="636422"/>
                  </a:lnTo>
                  <a:lnTo>
                    <a:pt x="241871" y="627153"/>
                  </a:lnTo>
                  <a:cubicBezTo>
                    <a:pt x="216776" y="620976"/>
                    <a:pt x="192291" y="611715"/>
                    <a:pt x="169025" y="599377"/>
                  </a:cubicBezTo>
                  <a:lnTo>
                    <a:pt x="318370" y="748561"/>
                  </a:lnTo>
                  <a:lnTo>
                    <a:pt x="318370" y="766510"/>
                  </a:lnTo>
                  <a:lnTo>
                    <a:pt x="113132" y="561493"/>
                  </a:lnTo>
                  <a:cubicBezTo>
                    <a:pt x="106325" y="555740"/>
                    <a:pt x="99657" y="549733"/>
                    <a:pt x="93243" y="543332"/>
                  </a:cubicBezTo>
                  <a:cubicBezTo>
                    <a:pt x="33121" y="483197"/>
                    <a:pt x="0" y="403251"/>
                    <a:pt x="0" y="318224"/>
                  </a:cubicBezTo>
                  <a:cubicBezTo>
                    <a:pt x="0" y="233173"/>
                    <a:pt x="33109" y="153226"/>
                    <a:pt x="93231" y="93104"/>
                  </a:cubicBezTo>
                  <a:cubicBezTo>
                    <a:pt x="139789" y="46556"/>
                    <a:pt x="197293" y="17461"/>
                    <a:pt x="257532" y="5821"/>
                  </a:cubicBezTo>
                  <a:lnTo>
                    <a:pt x="31837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42">
              <a:extLst>
                <a:ext uri="{FF2B5EF4-FFF2-40B4-BE49-F238E27FC236}">
                  <a16:creationId xmlns:a16="http://schemas.microsoft.com/office/drawing/2014/main" id="{B0B5A902-B273-4D93-73E1-36C597C6CBFC}"/>
                </a:ext>
              </a:extLst>
            </p:cNvPr>
            <p:cNvSpPr/>
            <p:nvPr/>
          </p:nvSpPr>
          <p:spPr>
            <a:xfrm>
              <a:off x="8938456" y="6268927"/>
              <a:ext cx="588448" cy="589073"/>
            </a:xfrm>
            <a:custGeom>
              <a:avLst/>
              <a:gdLst/>
              <a:ahLst/>
              <a:cxnLst/>
              <a:rect l="0" t="0" r="0" b="0"/>
              <a:pathLst>
                <a:path w="588451" h="589101">
                  <a:moveTo>
                    <a:pt x="0" y="0"/>
                  </a:moveTo>
                  <a:lnTo>
                    <a:pt x="588451" y="589101"/>
                  </a:lnTo>
                  <a:lnTo>
                    <a:pt x="570500" y="589101"/>
                  </a:lnTo>
                  <a:lnTo>
                    <a:pt x="0" y="1797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43">
              <a:extLst>
                <a:ext uri="{FF2B5EF4-FFF2-40B4-BE49-F238E27FC236}">
                  <a16:creationId xmlns:a16="http://schemas.microsoft.com/office/drawing/2014/main" id="{E775D2CD-D6C6-C7F4-2A44-87112AD8880A}"/>
                </a:ext>
              </a:extLst>
            </p:cNvPr>
            <p:cNvSpPr/>
            <p:nvPr/>
          </p:nvSpPr>
          <p:spPr>
            <a:xfrm>
              <a:off x="8938456" y="6092007"/>
              <a:ext cx="766921" cy="765992"/>
            </a:xfrm>
            <a:custGeom>
              <a:avLst/>
              <a:gdLst/>
              <a:ahLst/>
              <a:cxnLst/>
              <a:rect l="0" t="0" r="0" b="0"/>
              <a:pathLst>
                <a:path w="766925" h="766028">
                  <a:moveTo>
                    <a:pt x="0" y="0"/>
                  </a:moveTo>
                  <a:lnTo>
                    <a:pt x="766925" y="766028"/>
                  </a:lnTo>
                  <a:lnTo>
                    <a:pt x="748954" y="766028"/>
                  </a:lnTo>
                  <a:lnTo>
                    <a:pt x="0" y="17952"/>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44">
              <a:extLst>
                <a:ext uri="{FF2B5EF4-FFF2-40B4-BE49-F238E27FC236}">
                  <a16:creationId xmlns:a16="http://schemas.microsoft.com/office/drawing/2014/main" id="{E4AF0740-24D7-CA0D-7DD0-4F2ED6BC507D}"/>
                </a:ext>
              </a:extLst>
            </p:cNvPr>
            <p:cNvSpPr/>
            <p:nvPr/>
          </p:nvSpPr>
          <p:spPr>
            <a:xfrm>
              <a:off x="8938456" y="5216451"/>
              <a:ext cx="1160387" cy="1179664"/>
            </a:xfrm>
            <a:custGeom>
              <a:avLst/>
              <a:gdLst/>
              <a:ahLst/>
              <a:cxnLst/>
              <a:rect l="0" t="0" r="0" b="0"/>
              <a:pathLst>
                <a:path w="1160394" h="1179719">
                  <a:moveTo>
                    <a:pt x="0" y="0"/>
                  </a:moveTo>
                  <a:lnTo>
                    <a:pt x="1160394" y="1161754"/>
                  </a:lnTo>
                  <a:lnTo>
                    <a:pt x="1160394" y="1179719"/>
                  </a:lnTo>
                  <a:lnTo>
                    <a:pt x="0" y="17967"/>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45">
              <a:extLst>
                <a:ext uri="{FF2B5EF4-FFF2-40B4-BE49-F238E27FC236}">
                  <a16:creationId xmlns:a16="http://schemas.microsoft.com/office/drawing/2014/main" id="{EC15F013-1B43-39B9-F666-8EEB95222FF3}"/>
                </a:ext>
              </a:extLst>
            </p:cNvPr>
            <p:cNvSpPr/>
            <p:nvPr/>
          </p:nvSpPr>
          <p:spPr>
            <a:xfrm>
              <a:off x="8938456" y="5037005"/>
              <a:ext cx="1160387" cy="1177066"/>
            </a:xfrm>
            <a:custGeom>
              <a:avLst/>
              <a:gdLst/>
              <a:ahLst/>
              <a:cxnLst/>
              <a:rect l="0" t="0" r="0" b="0"/>
              <a:pathLst>
                <a:path w="1160394" h="1177121">
                  <a:moveTo>
                    <a:pt x="0" y="0"/>
                  </a:moveTo>
                  <a:lnTo>
                    <a:pt x="1160394" y="1159168"/>
                  </a:lnTo>
                  <a:lnTo>
                    <a:pt x="1160394" y="1177121"/>
                  </a:lnTo>
                  <a:lnTo>
                    <a:pt x="0" y="17952"/>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46">
              <a:extLst>
                <a:ext uri="{FF2B5EF4-FFF2-40B4-BE49-F238E27FC236}">
                  <a16:creationId xmlns:a16="http://schemas.microsoft.com/office/drawing/2014/main" id="{E4CF0655-7948-5618-E51E-58731A92A14C}"/>
                </a:ext>
              </a:extLst>
            </p:cNvPr>
            <p:cNvSpPr/>
            <p:nvPr/>
          </p:nvSpPr>
          <p:spPr>
            <a:xfrm>
              <a:off x="8938456" y="4161307"/>
              <a:ext cx="1160387" cy="1179518"/>
            </a:xfrm>
            <a:custGeom>
              <a:avLst/>
              <a:gdLst/>
              <a:ahLst/>
              <a:cxnLst/>
              <a:rect l="0" t="0" r="0" b="0"/>
              <a:pathLst>
                <a:path w="1160394" h="1179573">
                  <a:moveTo>
                    <a:pt x="0" y="0"/>
                  </a:moveTo>
                  <a:lnTo>
                    <a:pt x="1160394" y="1161615"/>
                  </a:lnTo>
                  <a:lnTo>
                    <a:pt x="1160394" y="1179573"/>
                  </a:lnTo>
                  <a:lnTo>
                    <a:pt x="0" y="1795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47">
              <a:extLst>
                <a:ext uri="{FF2B5EF4-FFF2-40B4-BE49-F238E27FC236}">
                  <a16:creationId xmlns:a16="http://schemas.microsoft.com/office/drawing/2014/main" id="{0ADD25C9-742F-40D6-985B-4E67739625FA}"/>
                </a:ext>
              </a:extLst>
            </p:cNvPr>
            <p:cNvSpPr/>
            <p:nvPr/>
          </p:nvSpPr>
          <p:spPr>
            <a:xfrm>
              <a:off x="8938456" y="2937730"/>
              <a:ext cx="1160387" cy="1177035"/>
            </a:xfrm>
            <a:custGeom>
              <a:avLst/>
              <a:gdLst/>
              <a:ahLst/>
              <a:cxnLst/>
              <a:rect l="0" t="0" r="0" b="0"/>
              <a:pathLst>
                <a:path w="1160394" h="1177090">
                  <a:moveTo>
                    <a:pt x="0" y="0"/>
                  </a:moveTo>
                  <a:lnTo>
                    <a:pt x="1160394" y="1159142"/>
                  </a:lnTo>
                  <a:lnTo>
                    <a:pt x="1160394" y="1177090"/>
                  </a:lnTo>
                  <a:lnTo>
                    <a:pt x="0" y="17949"/>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48">
              <a:extLst>
                <a:ext uri="{FF2B5EF4-FFF2-40B4-BE49-F238E27FC236}">
                  <a16:creationId xmlns:a16="http://schemas.microsoft.com/office/drawing/2014/main" id="{1BDA3BFD-5916-3623-55C0-101092DB8DAC}"/>
                </a:ext>
              </a:extLst>
            </p:cNvPr>
            <p:cNvSpPr/>
            <p:nvPr/>
          </p:nvSpPr>
          <p:spPr>
            <a:xfrm>
              <a:off x="9749517" y="2297251"/>
              <a:ext cx="349325" cy="766565"/>
            </a:xfrm>
            <a:custGeom>
              <a:avLst/>
              <a:gdLst/>
              <a:ahLst/>
              <a:cxnLst/>
              <a:rect l="0" t="0" r="0" b="0"/>
              <a:pathLst>
                <a:path w="349327" h="766601">
                  <a:moveTo>
                    <a:pt x="349262" y="0"/>
                  </a:moveTo>
                  <a:lnTo>
                    <a:pt x="349275" y="0"/>
                  </a:lnTo>
                  <a:lnTo>
                    <a:pt x="349327" y="5"/>
                  </a:lnTo>
                  <a:lnTo>
                    <a:pt x="349327" y="15195"/>
                  </a:lnTo>
                  <a:lnTo>
                    <a:pt x="349275" y="15190"/>
                  </a:lnTo>
                  <a:lnTo>
                    <a:pt x="349262" y="15190"/>
                  </a:lnTo>
                  <a:cubicBezTo>
                    <a:pt x="268262" y="15190"/>
                    <a:pt x="192125" y="46724"/>
                    <a:pt x="134861" y="103988"/>
                  </a:cubicBezTo>
                  <a:cubicBezTo>
                    <a:pt x="16687" y="222200"/>
                    <a:pt x="16675" y="414541"/>
                    <a:pt x="134874" y="532740"/>
                  </a:cubicBezTo>
                  <a:cubicBezTo>
                    <a:pt x="193973" y="591846"/>
                    <a:pt x="271605" y="621399"/>
                    <a:pt x="349238" y="621400"/>
                  </a:cubicBezTo>
                  <a:lnTo>
                    <a:pt x="349327" y="621392"/>
                  </a:lnTo>
                  <a:lnTo>
                    <a:pt x="349327" y="636568"/>
                  </a:lnTo>
                  <a:lnTo>
                    <a:pt x="349250" y="636575"/>
                  </a:lnTo>
                  <a:cubicBezTo>
                    <a:pt x="297929" y="636575"/>
                    <a:pt x="246621" y="624256"/>
                    <a:pt x="200165" y="599656"/>
                  </a:cubicBezTo>
                  <a:lnTo>
                    <a:pt x="349327" y="748645"/>
                  </a:lnTo>
                  <a:lnTo>
                    <a:pt x="349327" y="766601"/>
                  </a:lnTo>
                  <a:lnTo>
                    <a:pt x="144729" y="562242"/>
                  </a:lnTo>
                  <a:cubicBezTo>
                    <a:pt x="137668" y="556324"/>
                    <a:pt x="130772" y="550114"/>
                    <a:pt x="124130" y="543484"/>
                  </a:cubicBezTo>
                  <a:cubicBezTo>
                    <a:pt x="0" y="419342"/>
                    <a:pt x="0" y="217374"/>
                    <a:pt x="124117" y="93256"/>
                  </a:cubicBezTo>
                  <a:cubicBezTo>
                    <a:pt x="184252" y="33122"/>
                    <a:pt x="264210" y="0"/>
                    <a:pt x="349262" y="0"/>
                  </a:cubicBez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49">
              <a:extLst>
                <a:ext uri="{FF2B5EF4-FFF2-40B4-BE49-F238E27FC236}">
                  <a16:creationId xmlns:a16="http://schemas.microsoft.com/office/drawing/2014/main" id="{C1FD6FD5-FB68-8F94-246E-6897174637BA}"/>
                </a:ext>
              </a:extLst>
            </p:cNvPr>
            <p:cNvSpPr/>
            <p:nvPr/>
          </p:nvSpPr>
          <p:spPr>
            <a:xfrm>
              <a:off x="8938456" y="2189198"/>
              <a:ext cx="1160387" cy="1049470"/>
            </a:xfrm>
            <a:custGeom>
              <a:avLst/>
              <a:gdLst/>
              <a:ahLst/>
              <a:cxnLst/>
              <a:rect l="0" t="0" r="0" b="0"/>
              <a:pathLst>
                <a:path w="1160394" h="1049519">
                  <a:moveTo>
                    <a:pt x="8" y="5"/>
                  </a:moveTo>
                  <a:cubicBezTo>
                    <a:pt x="81540" y="0"/>
                    <a:pt x="163068" y="31026"/>
                    <a:pt x="225127" y="93085"/>
                  </a:cubicBezTo>
                  <a:cubicBezTo>
                    <a:pt x="232683" y="100641"/>
                    <a:pt x="239808" y="108515"/>
                    <a:pt x="246500" y="116668"/>
                  </a:cubicBezTo>
                  <a:lnTo>
                    <a:pt x="1160394" y="1031550"/>
                  </a:lnTo>
                  <a:lnTo>
                    <a:pt x="1160394" y="1049519"/>
                  </a:lnTo>
                  <a:lnTo>
                    <a:pt x="281972" y="170148"/>
                  </a:lnTo>
                  <a:cubicBezTo>
                    <a:pt x="305733" y="215271"/>
                    <a:pt x="318370" y="265766"/>
                    <a:pt x="318357" y="318217"/>
                  </a:cubicBezTo>
                  <a:cubicBezTo>
                    <a:pt x="318357" y="403256"/>
                    <a:pt x="285236" y="483216"/>
                    <a:pt x="225101" y="543350"/>
                  </a:cubicBezTo>
                  <a:cubicBezTo>
                    <a:pt x="163037" y="605402"/>
                    <a:pt x="81515" y="636428"/>
                    <a:pt x="6" y="636428"/>
                  </a:cubicBezTo>
                  <a:lnTo>
                    <a:pt x="0" y="636427"/>
                  </a:lnTo>
                  <a:lnTo>
                    <a:pt x="0" y="621247"/>
                  </a:lnTo>
                  <a:lnTo>
                    <a:pt x="57918" y="615711"/>
                  </a:lnTo>
                  <a:cubicBezTo>
                    <a:pt x="115276" y="604632"/>
                    <a:pt x="170028" y="576931"/>
                    <a:pt x="214357" y="532606"/>
                  </a:cubicBezTo>
                  <a:cubicBezTo>
                    <a:pt x="271634" y="475342"/>
                    <a:pt x="303168" y="399205"/>
                    <a:pt x="303181" y="318217"/>
                  </a:cubicBezTo>
                  <a:cubicBezTo>
                    <a:pt x="303181" y="237217"/>
                    <a:pt x="271647" y="161093"/>
                    <a:pt x="214382" y="103829"/>
                  </a:cubicBezTo>
                  <a:cubicBezTo>
                    <a:pt x="155277" y="44722"/>
                    <a:pt x="77667" y="15182"/>
                    <a:pt x="19" y="15182"/>
                  </a:cubicBezTo>
                  <a:lnTo>
                    <a:pt x="0" y="15184"/>
                  </a:lnTo>
                  <a:lnTo>
                    <a:pt x="0" y="5"/>
                  </a:lnTo>
                  <a:lnTo>
                    <a:pt x="8" y="5"/>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50">
              <a:extLst>
                <a:ext uri="{FF2B5EF4-FFF2-40B4-BE49-F238E27FC236}">
                  <a16:creationId xmlns:a16="http://schemas.microsoft.com/office/drawing/2014/main" id="{B1BD6F9E-1204-056C-68AA-F9D28FAE3DC3}"/>
                </a:ext>
              </a:extLst>
            </p:cNvPr>
            <p:cNvSpPr/>
            <p:nvPr/>
          </p:nvSpPr>
          <p:spPr>
            <a:xfrm>
              <a:off x="10098842" y="6378149"/>
              <a:ext cx="479308" cy="479851"/>
            </a:xfrm>
            <a:custGeom>
              <a:avLst/>
              <a:gdLst/>
              <a:ahLst/>
              <a:cxnLst/>
              <a:rect l="0" t="0" r="0" b="0"/>
              <a:pathLst>
                <a:path w="479311" h="479873">
                  <a:moveTo>
                    <a:pt x="0" y="0"/>
                  </a:moveTo>
                  <a:lnTo>
                    <a:pt x="479311" y="479873"/>
                  </a:lnTo>
                  <a:lnTo>
                    <a:pt x="461367" y="479873"/>
                  </a:lnTo>
                  <a:lnTo>
                    <a:pt x="0" y="17965"/>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51">
              <a:extLst>
                <a:ext uri="{FF2B5EF4-FFF2-40B4-BE49-F238E27FC236}">
                  <a16:creationId xmlns:a16="http://schemas.microsoft.com/office/drawing/2014/main" id="{C52721AC-3050-44C0-C3D2-EC7D3770B975}"/>
                </a:ext>
              </a:extLst>
            </p:cNvPr>
            <p:cNvSpPr/>
            <p:nvPr/>
          </p:nvSpPr>
          <p:spPr>
            <a:xfrm>
              <a:off x="10098842" y="6196119"/>
              <a:ext cx="662608" cy="661881"/>
            </a:xfrm>
            <a:custGeom>
              <a:avLst/>
              <a:gdLst/>
              <a:ahLst/>
              <a:cxnLst/>
              <a:rect l="0" t="0" r="0" b="0"/>
              <a:pathLst>
                <a:path w="662612" h="661912">
                  <a:moveTo>
                    <a:pt x="0" y="0"/>
                  </a:moveTo>
                  <a:lnTo>
                    <a:pt x="662612" y="661912"/>
                  </a:lnTo>
                  <a:lnTo>
                    <a:pt x="644640" y="661912"/>
                  </a:lnTo>
                  <a:lnTo>
                    <a:pt x="0" y="17953"/>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52">
              <a:extLst>
                <a:ext uri="{FF2B5EF4-FFF2-40B4-BE49-F238E27FC236}">
                  <a16:creationId xmlns:a16="http://schemas.microsoft.com/office/drawing/2014/main" id="{4B8005F3-92C7-CBC5-DFAD-80B69844CAF8}"/>
                </a:ext>
              </a:extLst>
            </p:cNvPr>
            <p:cNvSpPr/>
            <p:nvPr/>
          </p:nvSpPr>
          <p:spPr>
            <a:xfrm>
              <a:off x="10098842" y="5322868"/>
              <a:ext cx="743213" cy="761922"/>
            </a:xfrm>
            <a:custGeom>
              <a:avLst/>
              <a:gdLst/>
              <a:ahLst/>
              <a:cxnLst/>
              <a:rect l="0" t="0" r="0" b="0"/>
              <a:pathLst>
                <a:path w="743217" h="761958">
                  <a:moveTo>
                    <a:pt x="0" y="0"/>
                  </a:moveTo>
                  <a:lnTo>
                    <a:pt x="743217" y="744000"/>
                  </a:lnTo>
                  <a:lnTo>
                    <a:pt x="743217" y="761958"/>
                  </a:lnTo>
                  <a:lnTo>
                    <a:pt x="0" y="1795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53">
              <a:extLst>
                <a:ext uri="{FF2B5EF4-FFF2-40B4-BE49-F238E27FC236}">
                  <a16:creationId xmlns:a16="http://schemas.microsoft.com/office/drawing/2014/main" id="{CD74E130-4414-1DB6-A812-63CC918FEBD3}"/>
                </a:ext>
              </a:extLst>
            </p:cNvPr>
            <p:cNvSpPr/>
            <p:nvPr/>
          </p:nvSpPr>
          <p:spPr>
            <a:xfrm>
              <a:off x="10098842" y="4096817"/>
              <a:ext cx="743213" cy="760328"/>
            </a:xfrm>
            <a:custGeom>
              <a:avLst/>
              <a:gdLst/>
              <a:ahLst/>
              <a:cxnLst/>
              <a:rect l="0" t="0" r="0" b="0"/>
              <a:pathLst>
                <a:path w="743217" h="760364">
                  <a:moveTo>
                    <a:pt x="0" y="0"/>
                  </a:moveTo>
                  <a:lnTo>
                    <a:pt x="743217" y="742416"/>
                  </a:lnTo>
                  <a:lnTo>
                    <a:pt x="743217" y="760364"/>
                  </a:lnTo>
                  <a:lnTo>
                    <a:pt x="0" y="1794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54">
              <a:extLst>
                <a:ext uri="{FF2B5EF4-FFF2-40B4-BE49-F238E27FC236}">
                  <a16:creationId xmlns:a16="http://schemas.microsoft.com/office/drawing/2014/main" id="{6FE6ADBF-2064-609D-14E7-4C15440F1ACC}"/>
                </a:ext>
              </a:extLst>
            </p:cNvPr>
            <p:cNvSpPr/>
            <p:nvPr/>
          </p:nvSpPr>
          <p:spPr>
            <a:xfrm>
              <a:off x="10098842" y="3220699"/>
              <a:ext cx="743213" cy="761953"/>
            </a:xfrm>
            <a:custGeom>
              <a:avLst/>
              <a:gdLst/>
              <a:ahLst/>
              <a:cxnLst/>
              <a:rect l="0" t="0" r="0" b="0"/>
              <a:pathLst>
                <a:path w="743217" h="761989">
                  <a:moveTo>
                    <a:pt x="0" y="0"/>
                  </a:moveTo>
                  <a:lnTo>
                    <a:pt x="743217" y="744021"/>
                  </a:lnTo>
                  <a:lnTo>
                    <a:pt x="743217" y="761989"/>
                  </a:lnTo>
                  <a:lnTo>
                    <a:pt x="0" y="1796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55">
              <a:extLst>
                <a:ext uri="{FF2B5EF4-FFF2-40B4-BE49-F238E27FC236}">
                  <a16:creationId xmlns:a16="http://schemas.microsoft.com/office/drawing/2014/main" id="{9FA24339-7A59-8297-D309-B0508C655FFC}"/>
                </a:ext>
              </a:extLst>
            </p:cNvPr>
            <p:cNvSpPr/>
            <p:nvPr/>
          </p:nvSpPr>
          <p:spPr>
            <a:xfrm>
              <a:off x="10098842" y="3045860"/>
              <a:ext cx="743213" cy="760268"/>
            </a:xfrm>
            <a:custGeom>
              <a:avLst/>
              <a:gdLst/>
              <a:ahLst/>
              <a:cxnLst/>
              <a:rect l="0" t="0" r="0" b="0"/>
              <a:pathLst>
                <a:path w="743217" h="760304">
                  <a:moveTo>
                    <a:pt x="0" y="0"/>
                  </a:moveTo>
                  <a:lnTo>
                    <a:pt x="743217" y="742352"/>
                  </a:lnTo>
                  <a:lnTo>
                    <a:pt x="743217" y="760304"/>
                  </a:lnTo>
                  <a:lnTo>
                    <a:pt x="0" y="17956"/>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56">
              <a:extLst>
                <a:ext uri="{FF2B5EF4-FFF2-40B4-BE49-F238E27FC236}">
                  <a16:creationId xmlns:a16="http://schemas.microsoft.com/office/drawing/2014/main" id="{D68DE987-CE6B-47E5-B3A8-C4CAC5F06340}"/>
                </a:ext>
              </a:extLst>
            </p:cNvPr>
            <p:cNvSpPr/>
            <p:nvPr/>
          </p:nvSpPr>
          <p:spPr>
            <a:xfrm>
              <a:off x="10098842" y="2297256"/>
              <a:ext cx="743213" cy="636533"/>
            </a:xfrm>
            <a:custGeom>
              <a:avLst/>
              <a:gdLst/>
              <a:ahLst/>
              <a:cxnLst/>
              <a:rect l="0" t="0" r="0" b="0"/>
              <a:pathLst>
                <a:path w="743217" h="636563">
                  <a:moveTo>
                    <a:pt x="0" y="0"/>
                  </a:moveTo>
                  <a:lnTo>
                    <a:pt x="62543" y="6108"/>
                  </a:lnTo>
                  <a:cubicBezTo>
                    <a:pt x="123722" y="18238"/>
                    <a:pt x="179964" y="48134"/>
                    <a:pt x="225056" y="93226"/>
                  </a:cubicBezTo>
                  <a:cubicBezTo>
                    <a:pt x="232739" y="100910"/>
                    <a:pt x="239966" y="108936"/>
                    <a:pt x="246760" y="117242"/>
                  </a:cubicBezTo>
                  <a:lnTo>
                    <a:pt x="743217" y="614279"/>
                  </a:lnTo>
                  <a:lnTo>
                    <a:pt x="743217" y="632258"/>
                  </a:lnTo>
                  <a:lnTo>
                    <a:pt x="282003" y="170505"/>
                  </a:lnTo>
                  <a:cubicBezTo>
                    <a:pt x="305688" y="215565"/>
                    <a:pt x="318287" y="265984"/>
                    <a:pt x="318287" y="318346"/>
                  </a:cubicBezTo>
                  <a:cubicBezTo>
                    <a:pt x="318287" y="403398"/>
                    <a:pt x="285165" y="483357"/>
                    <a:pt x="225030" y="543492"/>
                  </a:cubicBezTo>
                  <a:cubicBezTo>
                    <a:pt x="178481" y="590031"/>
                    <a:pt x="120996" y="619118"/>
                    <a:pt x="60765" y="630753"/>
                  </a:cubicBezTo>
                  <a:lnTo>
                    <a:pt x="0" y="636563"/>
                  </a:lnTo>
                  <a:lnTo>
                    <a:pt x="0" y="621387"/>
                  </a:lnTo>
                  <a:lnTo>
                    <a:pt x="57848" y="615856"/>
                  </a:lnTo>
                  <a:cubicBezTo>
                    <a:pt x="115205" y="604775"/>
                    <a:pt x="169957" y="577072"/>
                    <a:pt x="214286" y="532748"/>
                  </a:cubicBezTo>
                  <a:cubicBezTo>
                    <a:pt x="271551" y="475483"/>
                    <a:pt x="303098" y="399347"/>
                    <a:pt x="303098" y="318346"/>
                  </a:cubicBezTo>
                  <a:cubicBezTo>
                    <a:pt x="303098" y="237358"/>
                    <a:pt x="271576" y="161222"/>
                    <a:pt x="214312" y="103970"/>
                  </a:cubicBezTo>
                  <a:cubicBezTo>
                    <a:pt x="171373" y="61031"/>
                    <a:pt x="117818" y="32559"/>
                    <a:pt x="59558" y="21006"/>
                  </a:cubicBezTo>
                  <a:lnTo>
                    <a:pt x="0" y="15190"/>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4" name="Shape 57">
              <a:extLst>
                <a:ext uri="{FF2B5EF4-FFF2-40B4-BE49-F238E27FC236}">
                  <a16:creationId xmlns:a16="http://schemas.microsoft.com/office/drawing/2014/main" id="{DAE175CA-5CE5-E8FF-769B-1EDD2053C4D8}"/>
                </a:ext>
              </a:extLst>
            </p:cNvPr>
            <p:cNvSpPr/>
            <p:nvPr/>
          </p:nvSpPr>
          <p:spPr>
            <a:xfrm>
              <a:off x="10492806" y="1988568"/>
              <a:ext cx="349250" cy="766372"/>
            </a:xfrm>
            <a:custGeom>
              <a:avLst/>
              <a:gdLst/>
              <a:ahLst/>
              <a:cxnLst/>
              <a:rect l="0" t="0" r="0" b="0"/>
              <a:pathLst>
                <a:path w="349252" h="766408">
                  <a:moveTo>
                    <a:pt x="349252" y="0"/>
                  </a:moveTo>
                  <a:lnTo>
                    <a:pt x="349252" y="15177"/>
                  </a:lnTo>
                  <a:lnTo>
                    <a:pt x="291327" y="20719"/>
                  </a:lnTo>
                  <a:cubicBezTo>
                    <a:pt x="233957" y="31809"/>
                    <a:pt x="179191" y="59530"/>
                    <a:pt x="134862" y="103859"/>
                  </a:cubicBezTo>
                  <a:cubicBezTo>
                    <a:pt x="16663" y="222058"/>
                    <a:pt x="16663" y="414399"/>
                    <a:pt x="134874" y="532598"/>
                  </a:cubicBezTo>
                  <a:cubicBezTo>
                    <a:pt x="192139" y="589875"/>
                    <a:pt x="268262" y="621409"/>
                    <a:pt x="349250" y="621409"/>
                  </a:cubicBezTo>
                  <a:lnTo>
                    <a:pt x="349252" y="621409"/>
                  </a:lnTo>
                  <a:lnTo>
                    <a:pt x="349252" y="636597"/>
                  </a:lnTo>
                  <a:lnTo>
                    <a:pt x="349238" y="636598"/>
                  </a:lnTo>
                  <a:cubicBezTo>
                    <a:pt x="296520" y="636598"/>
                    <a:pt x="245758" y="623847"/>
                    <a:pt x="200457" y="599831"/>
                  </a:cubicBezTo>
                  <a:lnTo>
                    <a:pt x="349252" y="748452"/>
                  </a:lnTo>
                  <a:lnTo>
                    <a:pt x="349252" y="766408"/>
                  </a:lnTo>
                  <a:lnTo>
                    <a:pt x="145009" y="562405"/>
                  </a:lnTo>
                  <a:cubicBezTo>
                    <a:pt x="137833" y="556372"/>
                    <a:pt x="130835" y="550060"/>
                    <a:pt x="124130" y="543342"/>
                  </a:cubicBezTo>
                  <a:cubicBezTo>
                    <a:pt x="0" y="419212"/>
                    <a:pt x="0" y="217244"/>
                    <a:pt x="124117" y="93114"/>
                  </a:cubicBezTo>
                  <a:cubicBezTo>
                    <a:pt x="170670" y="46561"/>
                    <a:pt x="228171" y="17463"/>
                    <a:pt x="288410" y="5822"/>
                  </a:cubicBezTo>
                  <a:lnTo>
                    <a:pt x="349252"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58">
              <a:extLst>
                <a:ext uri="{FF2B5EF4-FFF2-40B4-BE49-F238E27FC236}">
                  <a16:creationId xmlns:a16="http://schemas.microsoft.com/office/drawing/2014/main" id="{E7196806-CC1A-D3A1-C431-519E70FAF4D8}"/>
                </a:ext>
              </a:extLst>
            </p:cNvPr>
            <p:cNvSpPr/>
            <p:nvPr/>
          </p:nvSpPr>
          <p:spPr>
            <a:xfrm>
              <a:off x="10842055" y="6066832"/>
              <a:ext cx="624052" cy="642641"/>
            </a:xfrm>
            <a:custGeom>
              <a:avLst/>
              <a:gdLst/>
              <a:ahLst/>
              <a:cxnLst/>
              <a:rect l="0" t="0" r="0" b="0"/>
              <a:pathLst>
                <a:path w="624056" h="642671">
                  <a:moveTo>
                    <a:pt x="0" y="0"/>
                  </a:moveTo>
                  <a:lnTo>
                    <a:pt x="624056" y="624712"/>
                  </a:lnTo>
                  <a:lnTo>
                    <a:pt x="624056" y="642671"/>
                  </a:lnTo>
                  <a:lnTo>
                    <a:pt x="0" y="1795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59">
              <a:extLst>
                <a:ext uri="{FF2B5EF4-FFF2-40B4-BE49-F238E27FC236}">
                  <a16:creationId xmlns:a16="http://schemas.microsoft.com/office/drawing/2014/main" id="{7C0E973A-CBDF-7CEA-D226-0A956C00EA68}"/>
                </a:ext>
              </a:extLst>
            </p:cNvPr>
            <p:cNvSpPr/>
            <p:nvPr/>
          </p:nvSpPr>
          <p:spPr>
            <a:xfrm>
              <a:off x="10842055" y="4839199"/>
              <a:ext cx="624052" cy="641300"/>
            </a:xfrm>
            <a:custGeom>
              <a:avLst/>
              <a:gdLst/>
              <a:ahLst/>
              <a:cxnLst/>
              <a:rect l="0" t="0" r="0" b="0"/>
              <a:pathLst>
                <a:path w="624056" h="641330">
                  <a:moveTo>
                    <a:pt x="0" y="0"/>
                  </a:moveTo>
                  <a:lnTo>
                    <a:pt x="624056" y="623383"/>
                  </a:lnTo>
                  <a:lnTo>
                    <a:pt x="624056" y="641330"/>
                  </a:lnTo>
                  <a:lnTo>
                    <a:pt x="0" y="1794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60">
              <a:extLst>
                <a:ext uri="{FF2B5EF4-FFF2-40B4-BE49-F238E27FC236}">
                  <a16:creationId xmlns:a16="http://schemas.microsoft.com/office/drawing/2014/main" id="{FAE75541-C4D0-985E-983B-57A5131D2BEE}"/>
                </a:ext>
              </a:extLst>
            </p:cNvPr>
            <p:cNvSpPr/>
            <p:nvPr/>
          </p:nvSpPr>
          <p:spPr>
            <a:xfrm>
              <a:off x="10842055" y="3964687"/>
              <a:ext cx="624052" cy="642667"/>
            </a:xfrm>
            <a:custGeom>
              <a:avLst/>
              <a:gdLst/>
              <a:ahLst/>
              <a:cxnLst/>
              <a:rect l="0" t="0" r="0" b="0"/>
              <a:pathLst>
                <a:path w="624056" h="642697">
                  <a:moveTo>
                    <a:pt x="0" y="0"/>
                  </a:moveTo>
                  <a:lnTo>
                    <a:pt x="624056" y="624731"/>
                  </a:lnTo>
                  <a:lnTo>
                    <a:pt x="624056" y="642697"/>
                  </a:lnTo>
                  <a:lnTo>
                    <a:pt x="0" y="17968"/>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61">
              <a:extLst>
                <a:ext uri="{FF2B5EF4-FFF2-40B4-BE49-F238E27FC236}">
                  <a16:creationId xmlns:a16="http://schemas.microsoft.com/office/drawing/2014/main" id="{9071E33B-51FC-7F2B-F6C7-6744D62AF8E7}"/>
                </a:ext>
              </a:extLst>
            </p:cNvPr>
            <p:cNvSpPr/>
            <p:nvPr/>
          </p:nvSpPr>
          <p:spPr>
            <a:xfrm>
              <a:off x="10842055" y="3788177"/>
              <a:ext cx="624052" cy="641249"/>
            </a:xfrm>
            <a:custGeom>
              <a:avLst/>
              <a:gdLst/>
              <a:ahLst/>
              <a:cxnLst/>
              <a:rect l="0" t="0" r="0" b="0"/>
              <a:pathLst>
                <a:path w="624056" h="641279">
                  <a:moveTo>
                    <a:pt x="0" y="0"/>
                  </a:moveTo>
                  <a:lnTo>
                    <a:pt x="624056" y="623329"/>
                  </a:lnTo>
                  <a:lnTo>
                    <a:pt x="624056" y="641279"/>
                  </a:lnTo>
                  <a:lnTo>
                    <a:pt x="0" y="17953"/>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62">
              <a:extLst>
                <a:ext uri="{FF2B5EF4-FFF2-40B4-BE49-F238E27FC236}">
                  <a16:creationId xmlns:a16="http://schemas.microsoft.com/office/drawing/2014/main" id="{1DE75875-AD91-B596-4327-EB4C861C7018}"/>
                </a:ext>
              </a:extLst>
            </p:cNvPr>
            <p:cNvSpPr/>
            <p:nvPr/>
          </p:nvSpPr>
          <p:spPr>
            <a:xfrm>
              <a:off x="10842055" y="2911506"/>
              <a:ext cx="624052" cy="642733"/>
            </a:xfrm>
            <a:custGeom>
              <a:avLst/>
              <a:gdLst/>
              <a:ahLst/>
              <a:cxnLst/>
              <a:rect l="0" t="0" r="0" b="0"/>
              <a:pathLst>
                <a:path w="624056" h="642763">
                  <a:moveTo>
                    <a:pt x="0" y="0"/>
                  </a:moveTo>
                  <a:lnTo>
                    <a:pt x="624056" y="624785"/>
                  </a:lnTo>
                  <a:lnTo>
                    <a:pt x="624056" y="642763"/>
                  </a:lnTo>
                  <a:lnTo>
                    <a:pt x="0" y="17979"/>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63">
              <a:extLst>
                <a:ext uri="{FF2B5EF4-FFF2-40B4-BE49-F238E27FC236}">
                  <a16:creationId xmlns:a16="http://schemas.microsoft.com/office/drawing/2014/main" id="{ECB548E4-DFAD-A82D-30DA-4B6076F898B9}"/>
                </a:ext>
              </a:extLst>
            </p:cNvPr>
            <p:cNvSpPr/>
            <p:nvPr/>
          </p:nvSpPr>
          <p:spPr>
            <a:xfrm>
              <a:off x="10842055" y="2736985"/>
              <a:ext cx="624052" cy="641249"/>
            </a:xfrm>
            <a:custGeom>
              <a:avLst/>
              <a:gdLst/>
              <a:ahLst/>
              <a:cxnLst/>
              <a:rect l="0" t="0" r="0" b="0"/>
              <a:pathLst>
                <a:path w="624056" h="641279">
                  <a:moveTo>
                    <a:pt x="0" y="0"/>
                  </a:moveTo>
                  <a:lnTo>
                    <a:pt x="624056" y="623326"/>
                  </a:lnTo>
                  <a:lnTo>
                    <a:pt x="624056" y="641279"/>
                  </a:lnTo>
                  <a:lnTo>
                    <a:pt x="0" y="17955"/>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64">
              <a:extLst>
                <a:ext uri="{FF2B5EF4-FFF2-40B4-BE49-F238E27FC236}">
                  <a16:creationId xmlns:a16="http://schemas.microsoft.com/office/drawing/2014/main" id="{8BB20DE8-8E04-50A7-FB12-885538DC6C23}"/>
                </a:ext>
              </a:extLst>
            </p:cNvPr>
            <p:cNvSpPr/>
            <p:nvPr/>
          </p:nvSpPr>
          <p:spPr>
            <a:xfrm>
              <a:off x="10842055" y="1988563"/>
              <a:ext cx="624052" cy="636572"/>
            </a:xfrm>
            <a:custGeom>
              <a:avLst/>
              <a:gdLst/>
              <a:ahLst/>
              <a:cxnLst/>
              <a:rect l="0" t="0" r="0" b="0"/>
              <a:pathLst>
                <a:path w="624056" h="636602">
                  <a:moveTo>
                    <a:pt x="3" y="5"/>
                  </a:moveTo>
                  <a:cubicBezTo>
                    <a:pt x="81535" y="0"/>
                    <a:pt x="163067" y="31029"/>
                    <a:pt x="225131" y="93094"/>
                  </a:cubicBezTo>
                  <a:cubicBezTo>
                    <a:pt x="232828" y="100803"/>
                    <a:pt x="240041" y="108804"/>
                    <a:pt x="246785" y="117059"/>
                  </a:cubicBezTo>
                  <a:lnTo>
                    <a:pt x="624056" y="494772"/>
                  </a:lnTo>
                  <a:lnTo>
                    <a:pt x="624056" y="512739"/>
                  </a:lnTo>
                  <a:lnTo>
                    <a:pt x="281901" y="170183"/>
                  </a:lnTo>
                  <a:cubicBezTo>
                    <a:pt x="344880" y="290300"/>
                    <a:pt x="325944" y="442509"/>
                    <a:pt x="225106" y="543360"/>
                  </a:cubicBezTo>
                  <a:cubicBezTo>
                    <a:pt x="180005" y="588461"/>
                    <a:pt x="123760" y="618360"/>
                    <a:pt x="62581" y="630491"/>
                  </a:cubicBezTo>
                  <a:lnTo>
                    <a:pt x="0" y="636602"/>
                  </a:lnTo>
                  <a:lnTo>
                    <a:pt x="0" y="621414"/>
                  </a:lnTo>
                  <a:lnTo>
                    <a:pt x="59601" y="615592"/>
                  </a:lnTo>
                  <a:cubicBezTo>
                    <a:pt x="117856" y="604040"/>
                    <a:pt x="171414" y="575567"/>
                    <a:pt x="214362" y="532628"/>
                  </a:cubicBezTo>
                  <a:cubicBezTo>
                    <a:pt x="332586" y="414391"/>
                    <a:pt x="332599" y="222050"/>
                    <a:pt x="214387" y="103838"/>
                  </a:cubicBezTo>
                  <a:cubicBezTo>
                    <a:pt x="155281" y="44733"/>
                    <a:pt x="77659" y="15180"/>
                    <a:pt x="24" y="15180"/>
                  </a:cubicBezTo>
                  <a:lnTo>
                    <a:pt x="0" y="15182"/>
                  </a:lnTo>
                  <a:lnTo>
                    <a:pt x="0" y="5"/>
                  </a:lnTo>
                  <a:lnTo>
                    <a:pt x="3" y="5"/>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65">
              <a:extLst>
                <a:ext uri="{FF2B5EF4-FFF2-40B4-BE49-F238E27FC236}">
                  <a16:creationId xmlns:a16="http://schemas.microsoft.com/office/drawing/2014/main" id="{33C54A9D-F8DD-1F15-EA7D-95A9719DA0B2}"/>
                </a:ext>
              </a:extLst>
            </p:cNvPr>
            <p:cNvSpPr/>
            <p:nvPr/>
          </p:nvSpPr>
          <p:spPr>
            <a:xfrm>
              <a:off x="11116854" y="1560540"/>
              <a:ext cx="349253" cy="766344"/>
            </a:xfrm>
            <a:custGeom>
              <a:avLst/>
              <a:gdLst/>
              <a:ahLst/>
              <a:cxnLst/>
              <a:rect l="0" t="0" r="0" b="0"/>
              <a:pathLst>
                <a:path w="349255" h="766380">
                  <a:moveTo>
                    <a:pt x="349255" y="0"/>
                  </a:moveTo>
                  <a:lnTo>
                    <a:pt x="349255" y="15171"/>
                  </a:lnTo>
                  <a:lnTo>
                    <a:pt x="291334" y="20714"/>
                  </a:lnTo>
                  <a:cubicBezTo>
                    <a:pt x="233969" y="31804"/>
                    <a:pt x="179200" y="59524"/>
                    <a:pt x="134862" y="103853"/>
                  </a:cubicBezTo>
                  <a:cubicBezTo>
                    <a:pt x="16663" y="222052"/>
                    <a:pt x="16675" y="414381"/>
                    <a:pt x="134874" y="532593"/>
                  </a:cubicBezTo>
                  <a:cubicBezTo>
                    <a:pt x="193973" y="591692"/>
                    <a:pt x="271608" y="621244"/>
                    <a:pt x="349245" y="621248"/>
                  </a:cubicBezTo>
                  <a:lnTo>
                    <a:pt x="349255" y="621247"/>
                  </a:lnTo>
                  <a:lnTo>
                    <a:pt x="349255" y="636426"/>
                  </a:lnTo>
                  <a:lnTo>
                    <a:pt x="272901" y="627201"/>
                  </a:lnTo>
                  <a:cubicBezTo>
                    <a:pt x="247853" y="621051"/>
                    <a:pt x="223413" y="611828"/>
                    <a:pt x="200178" y="599534"/>
                  </a:cubicBezTo>
                  <a:lnTo>
                    <a:pt x="349255" y="748437"/>
                  </a:lnTo>
                  <a:lnTo>
                    <a:pt x="349255" y="766380"/>
                  </a:lnTo>
                  <a:lnTo>
                    <a:pt x="144780" y="562145"/>
                  </a:lnTo>
                  <a:cubicBezTo>
                    <a:pt x="137706" y="556201"/>
                    <a:pt x="130784" y="549978"/>
                    <a:pt x="124143" y="543336"/>
                  </a:cubicBezTo>
                  <a:cubicBezTo>
                    <a:pt x="12" y="419207"/>
                    <a:pt x="0" y="217226"/>
                    <a:pt x="124130" y="93109"/>
                  </a:cubicBezTo>
                  <a:cubicBezTo>
                    <a:pt x="170683" y="46555"/>
                    <a:pt x="228185" y="17460"/>
                    <a:pt x="288421" y="5820"/>
                  </a:cubicBezTo>
                  <a:lnTo>
                    <a:pt x="349255"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66">
              <a:extLst>
                <a:ext uri="{FF2B5EF4-FFF2-40B4-BE49-F238E27FC236}">
                  <a16:creationId xmlns:a16="http://schemas.microsoft.com/office/drawing/2014/main" id="{EAE01896-200D-095D-E1F2-46CF9D659B14}"/>
                </a:ext>
              </a:extLst>
            </p:cNvPr>
            <p:cNvSpPr/>
            <p:nvPr/>
          </p:nvSpPr>
          <p:spPr>
            <a:xfrm>
              <a:off x="11378258" y="877199"/>
              <a:ext cx="87849" cy="394577"/>
            </a:xfrm>
            <a:custGeom>
              <a:avLst/>
              <a:gdLst/>
              <a:ahLst/>
              <a:cxnLst/>
              <a:rect l="0" t="0" r="0" b="0"/>
              <a:pathLst>
                <a:path w="87850" h="394595">
                  <a:moveTo>
                    <a:pt x="87850" y="0"/>
                  </a:moveTo>
                  <a:lnTo>
                    <a:pt x="87850" y="23911"/>
                  </a:lnTo>
                  <a:lnTo>
                    <a:pt x="82517" y="30445"/>
                  </a:lnTo>
                  <a:cubicBezTo>
                    <a:pt x="16035" y="131259"/>
                    <a:pt x="16031" y="263352"/>
                    <a:pt x="82523" y="364172"/>
                  </a:cubicBezTo>
                  <a:lnTo>
                    <a:pt x="87850" y="370699"/>
                  </a:lnTo>
                  <a:lnTo>
                    <a:pt x="87850" y="394595"/>
                  </a:lnTo>
                  <a:lnTo>
                    <a:pt x="69831" y="372525"/>
                  </a:lnTo>
                  <a:cubicBezTo>
                    <a:pt x="2" y="266655"/>
                    <a:pt x="0" y="127943"/>
                    <a:pt x="69824" y="22081"/>
                  </a:cubicBezTo>
                  <a:lnTo>
                    <a:pt x="8785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6" name="Shape 67">
              <a:extLst>
                <a:ext uri="{FF2B5EF4-FFF2-40B4-BE49-F238E27FC236}">
                  <a16:creationId xmlns:a16="http://schemas.microsoft.com/office/drawing/2014/main" id="{DF264D23-3BF7-88BB-7871-EC31E1CC76CE}"/>
                </a:ext>
              </a:extLst>
            </p:cNvPr>
            <p:cNvSpPr/>
            <p:nvPr/>
          </p:nvSpPr>
          <p:spPr>
            <a:xfrm>
              <a:off x="11466107" y="6691516"/>
              <a:ext cx="166316" cy="166484"/>
            </a:xfrm>
            <a:custGeom>
              <a:avLst/>
              <a:gdLst/>
              <a:ahLst/>
              <a:cxnLst/>
              <a:rect l="0" t="0" r="0" b="0"/>
              <a:pathLst>
                <a:path w="166317" h="166492">
                  <a:moveTo>
                    <a:pt x="0" y="0"/>
                  </a:moveTo>
                  <a:lnTo>
                    <a:pt x="166317" y="166492"/>
                  </a:lnTo>
                  <a:lnTo>
                    <a:pt x="148378" y="166492"/>
                  </a:lnTo>
                  <a:lnTo>
                    <a:pt x="0" y="17959"/>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7" name="Shape 68">
              <a:extLst>
                <a:ext uri="{FF2B5EF4-FFF2-40B4-BE49-F238E27FC236}">
                  <a16:creationId xmlns:a16="http://schemas.microsoft.com/office/drawing/2014/main" id="{8EB9DB3E-7D1D-7CF1-2CAD-E70D2855AEE4}"/>
                </a:ext>
              </a:extLst>
            </p:cNvPr>
            <p:cNvSpPr/>
            <p:nvPr/>
          </p:nvSpPr>
          <p:spPr>
            <a:xfrm>
              <a:off x="11466107" y="5462552"/>
              <a:ext cx="725893" cy="743026"/>
            </a:xfrm>
            <a:custGeom>
              <a:avLst/>
              <a:gdLst/>
              <a:ahLst/>
              <a:cxnLst/>
              <a:rect l="0" t="0" r="0" b="0"/>
              <a:pathLst>
                <a:path w="725897" h="743061">
                  <a:moveTo>
                    <a:pt x="0" y="0"/>
                  </a:moveTo>
                  <a:lnTo>
                    <a:pt x="725897" y="725114"/>
                  </a:lnTo>
                  <a:lnTo>
                    <a:pt x="725897" y="743061"/>
                  </a:lnTo>
                  <a:lnTo>
                    <a:pt x="0" y="17947"/>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8" name="Shape 69">
              <a:extLst>
                <a:ext uri="{FF2B5EF4-FFF2-40B4-BE49-F238E27FC236}">
                  <a16:creationId xmlns:a16="http://schemas.microsoft.com/office/drawing/2014/main" id="{A84CFE43-8EEF-2218-33BB-144609010B2A}"/>
                </a:ext>
              </a:extLst>
            </p:cNvPr>
            <p:cNvSpPr/>
            <p:nvPr/>
          </p:nvSpPr>
          <p:spPr>
            <a:xfrm>
              <a:off x="11466107" y="4589388"/>
              <a:ext cx="725893" cy="744612"/>
            </a:xfrm>
            <a:custGeom>
              <a:avLst/>
              <a:gdLst/>
              <a:ahLst/>
              <a:cxnLst/>
              <a:rect l="0" t="0" r="0" b="0"/>
              <a:pathLst>
                <a:path w="725897" h="744647">
                  <a:moveTo>
                    <a:pt x="0" y="0"/>
                  </a:moveTo>
                  <a:lnTo>
                    <a:pt x="725897" y="726682"/>
                  </a:lnTo>
                  <a:lnTo>
                    <a:pt x="725897" y="744647"/>
                  </a:lnTo>
                  <a:lnTo>
                    <a:pt x="0" y="17966"/>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9" name="Shape 70">
              <a:extLst>
                <a:ext uri="{FF2B5EF4-FFF2-40B4-BE49-F238E27FC236}">
                  <a16:creationId xmlns:a16="http://schemas.microsoft.com/office/drawing/2014/main" id="{DA2EB327-D800-1867-CAF5-B981E24FB81F}"/>
                </a:ext>
              </a:extLst>
            </p:cNvPr>
            <p:cNvSpPr/>
            <p:nvPr/>
          </p:nvSpPr>
          <p:spPr>
            <a:xfrm>
              <a:off x="11466107" y="4411477"/>
              <a:ext cx="725893" cy="742964"/>
            </a:xfrm>
            <a:custGeom>
              <a:avLst/>
              <a:gdLst/>
              <a:ahLst/>
              <a:cxnLst/>
              <a:rect l="0" t="0" r="0" b="0"/>
              <a:pathLst>
                <a:path w="725897" h="742999">
                  <a:moveTo>
                    <a:pt x="0" y="0"/>
                  </a:moveTo>
                  <a:lnTo>
                    <a:pt x="725897" y="725051"/>
                  </a:lnTo>
                  <a:lnTo>
                    <a:pt x="725897" y="742999"/>
                  </a:lnTo>
                  <a:lnTo>
                    <a:pt x="0" y="17951"/>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0" name="Shape 71">
              <a:extLst>
                <a:ext uri="{FF2B5EF4-FFF2-40B4-BE49-F238E27FC236}">
                  <a16:creationId xmlns:a16="http://schemas.microsoft.com/office/drawing/2014/main" id="{F5E14A8F-3478-43A8-551B-38D5E3A97094}"/>
                </a:ext>
              </a:extLst>
            </p:cNvPr>
            <p:cNvSpPr/>
            <p:nvPr/>
          </p:nvSpPr>
          <p:spPr>
            <a:xfrm>
              <a:off x="11466107" y="3536261"/>
              <a:ext cx="725893" cy="744687"/>
            </a:xfrm>
            <a:custGeom>
              <a:avLst/>
              <a:gdLst/>
              <a:ahLst/>
              <a:cxnLst/>
              <a:rect l="0" t="0" r="0" b="0"/>
              <a:pathLst>
                <a:path w="725897" h="744722">
                  <a:moveTo>
                    <a:pt x="0" y="0"/>
                  </a:moveTo>
                  <a:lnTo>
                    <a:pt x="725897" y="726744"/>
                  </a:lnTo>
                  <a:lnTo>
                    <a:pt x="725897" y="744722"/>
                  </a:lnTo>
                  <a:lnTo>
                    <a:pt x="0" y="17979"/>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1" name="Shape 72">
              <a:extLst>
                <a:ext uri="{FF2B5EF4-FFF2-40B4-BE49-F238E27FC236}">
                  <a16:creationId xmlns:a16="http://schemas.microsoft.com/office/drawing/2014/main" id="{9B31B7D8-EF79-2A15-95FF-BEE95CABE289}"/>
                </a:ext>
              </a:extLst>
            </p:cNvPr>
            <p:cNvSpPr/>
            <p:nvPr/>
          </p:nvSpPr>
          <p:spPr>
            <a:xfrm>
              <a:off x="11466107" y="3360282"/>
              <a:ext cx="725893" cy="742964"/>
            </a:xfrm>
            <a:custGeom>
              <a:avLst/>
              <a:gdLst/>
              <a:ahLst/>
              <a:cxnLst/>
              <a:rect l="0" t="0" r="0" b="0"/>
              <a:pathLst>
                <a:path w="725897" h="742999">
                  <a:moveTo>
                    <a:pt x="0" y="0"/>
                  </a:moveTo>
                  <a:lnTo>
                    <a:pt x="725897" y="725048"/>
                  </a:lnTo>
                  <a:lnTo>
                    <a:pt x="725897" y="742999"/>
                  </a:lnTo>
                  <a:lnTo>
                    <a:pt x="0" y="17953"/>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2" name="Shape 73">
              <a:extLst>
                <a:ext uri="{FF2B5EF4-FFF2-40B4-BE49-F238E27FC236}">
                  <a16:creationId xmlns:a16="http://schemas.microsoft.com/office/drawing/2014/main" id="{73523A52-C887-FF47-A1CF-228E741EED6E}"/>
                </a:ext>
              </a:extLst>
            </p:cNvPr>
            <p:cNvSpPr/>
            <p:nvPr/>
          </p:nvSpPr>
          <p:spPr>
            <a:xfrm>
              <a:off x="11466107" y="2483312"/>
              <a:ext cx="725893" cy="744678"/>
            </a:xfrm>
            <a:custGeom>
              <a:avLst/>
              <a:gdLst/>
              <a:ahLst/>
              <a:cxnLst/>
              <a:rect l="0" t="0" r="0" b="0"/>
              <a:pathLst>
                <a:path w="725897" h="744713">
                  <a:moveTo>
                    <a:pt x="0" y="0"/>
                  </a:moveTo>
                  <a:lnTo>
                    <a:pt x="725897" y="726747"/>
                  </a:lnTo>
                  <a:lnTo>
                    <a:pt x="725897" y="744713"/>
                  </a:lnTo>
                  <a:lnTo>
                    <a:pt x="0" y="17967"/>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3" name="Shape 74">
              <a:extLst>
                <a:ext uri="{FF2B5EF4-FFF2-40B4-BE49-F238E27FC236}">
                  <a16:creationId xmlns:a16="http://schemas.microsoft.com/office/drawing/2014/main" id="{FF4AF84C-B57B-48CB-BC57-2E7E5B073B45}"/>
                </a:ext>
              </a:extLst>
            </p:cNvPr>
            <p:cNvSpPr/>
            <p:nvPr/>
          </p:nvSpPr>
          <p:spPr>
            <a:xfrm>
              <a:off x="11466107" y="2308942"/>
              <a:ext cx="725893" cy="742955"/>
            </a:xfrm>
            <a:custGeom>
              <a:avLst/>
              <a:gdLst/>
              <a:ahLst/>
              <a:cxnLst/>
              <a:rect l="0" t="0" r="0" b="0"/>
              <a:pathLst>
                <a:path w="725897" h="742990">
                  <a:moveTo>
                    <a:pt x="0" y="0"/>
                  </a:moveTo>
                  <a:lnTo>
                    <a:pt x="725897" y="725048"/>
                  </a:lnTo>
                  <a:lnTo>
                    <a:pt x="725897" y="742990"/>
                  </a:lnTo>
                  <a:lnTo>
                    <a:pt x="0" y="17943"/>
                  </a:lnTo>
                  <a:lnTo>
                    <a:pt x="0" y="0"/>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4" name="Shape 75">
              <a:extLst>
                <a:ext uri="{FF2B5EF4-FFF2-40B4-BE49-F238E27FC236}">
                  <a16:creationId xmlns:a16="http://schemas.microsoft.com/office/drawing/2014/main" id="{2E52E5CA-4B23-4570-97AA-B13247E418FF}"/>
                </a:ext>
              </a:extLst>
            </p:cNvPr>
            <p:cNvSpPr/>
            <p:nvPr/>
          </p:nvSpPr>
          <p:spPr>
            <a:xfrm>
              <a:off x="11466107" y="1560536"/>
              <a:ext cx="725893" cy="636402"/>
            </a:xfrm>
            <a:custGeom>
              <a:avLst/>
              <a:gdLst/>
              <a:ahLst/>
              <a:cxnLst/>
              <a:rect l="0" t="0" r="0" b="0"/>
              <a:pathLst>
                <a:path w="725897" h="636432">
                  <a:moveTo>
                    <a:pt x="11" y="3"/>
                  </a:moveTo>
                  <a:cubicBezTo>
                    <a:pt x="81542" y="0"/>
                    <a:pt x="163069" y="31029"/>
                    <a:pt x="225128" y="93087"/>
                  </a:cubicBezTo>
                  <a:cubicBezTo>
                    <a:pt x="232825" y="100784"/>
                    <a:pt x="240038" y="108785"/>
                    <a:pt x="246782" y="117053"/>
                  </a:cubicBezTo>
                  <a:lnTo>
                    <a:pt x="725897" y="596727"/>
                  </a:lnTo>
                  <a:lnTo>
                    <a:pt x="725897" y="614694"/>
                  </a:lnTo>
                  <a:lnTo>
                    <a:pt x="281898" y="170176"/>
                  </a:lnTo>
                  <a:cubicBezTo>
                    <a:pt x="344877" y="290293"/>
                    <a:pt x="325954" y="442502"/>
                    <a:pt x="225103" y="543354"/>
                  </a:cubicBezTo>
                  <a:cubicBezTo>
                    <a:pt x="163038" y="605418"/>
                    <a:pt x="81529" y="636432"/>
                    <a:pt x="8" y="636432"/>
                  </a:cubicBezTo>
                  <a:lnTo>
                    <a:pt x="0" y="636431"/>
                  </a:lnTo>
                  <a:lnTo>
                    <a:pt x="0" y="621251"/>
                  </a:lnTo>
                  <a:lnTo>
                    <a:pt x="57929" y="615714"/>
                  </a:lnTo>
                  <a:cubicBezTo>
                    <a:pt x="115288" y="604635"/>
                    <a:pt x="170042" y="576934"/>
                    <a:pt x="214371" y="532609"/>
                  </a:cubicBezTo>
                  <a:cubicBezTo>
                    <a:pt x="332583" y="414385"/>
                    <a:pt x="332596" y="222031"/>
                    <a:pt x="214397" y="103832"/>
                  </a:cubicBezTo>
                  <a:cubicBezTo>
                    <a:pt x="155291" y="44726"/>
                    <a:pt x="77669" y="15173"/>
                    <a:pt x="21" y="15173"/>
                  </a:cubicBezTo>
                  <a:lnTo>
                    <a:pt x="0" y="15176"/>
                  </a:lnTo>
                  <a:lnTo>
                    <a:pt x="0" y="4"/>
                  </a:lnTo>
                  <a:lnTo>
                    <a:pt x="11" y="3"/>
                  </a:ln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5" name="Shape 76">
              <a:extLst>
                <a:ext uri="{FF2B5EF4-FFF2-40B4-BE49-F238E27FC236}">
                  <a16:creationId xmlns:a16="http://schemas.microsoft.com/office/drawing/2014/main" id="{9CE82F03-19BB-43AD-11B1-7637EBC9B8D3}"/>
                </a:ext>
              </a:extLst>
            </p:cNvPr>
            <p:cNvSpPr/>
            <p:nvPr/>
          </p:nvSpPr>
          <p:spPr>
            <a:xfrm>
              <a:off x="11466107" y="756286"/>
              <a:ext cx="725893" cy="1243844"/>
            </a:xfrm>
            <a:custGeom>
              <a:avLst/>
              <a:gdLst/>
              <a:ahLst/>
              <a:cxnLst/>
              <a:rect l="0" t="0" r="0" b="0"/>
              <a:pathLst>
                <a:path w="725897" h="1243902">
                  <a:moveTo>
                    <a:pt x="247839" y="2"/>
                  </a:moveTo>
                  <a:cubicBezTo>
                    <a:pt x="329370" y="0"/>
                    <a:pt x="410897" y="31032"/>
                    <a:pt x="472956" y="93097"/>
                  </a:cubicBezTo>
                  <a:cubicBezTo>
                    <a:pt x="480652" y="100780"/>
                    <a:pt x="487879" y="108795"/>
                    <a:pt x="494673" y="117100"/>
                  </a:cubicBezTo>
                  <a:lnTo>
                    <a:pt x="725897" y="348595"/>
                  </a:lnTo>
                  <a:lnTo>
                    <a:pt x="725897" y="366574"/>
                  </a:lnTo>
                  <a:lnTo>
                    <a:pt x="529916" y="170364"/>
                  </a:lnTo>
                  <a:cubicBezTo>
                    <a:pt x="553601" y="215436"/>
                    <a:pt x="566200" y="265843"/>
                    <a:pt x="566200" y="318218"/>
                  </a:cubicBezTo>
                  <a:cubicBezTo>
                    <a:pt x="566187" y="403257"/>
                    <a:pt x="533065" y="483216"/>
                    <a:pt x="472931" y="543350"/>
                  </a:cubicBezTo>
                  <a:cubicBezTo>
                    <a:pt x="412809" y="603472"/>
                    <a:pt x="332863" y="636594"/>
                    <a:pt x="247823" y="636594"/>
                  </a:cubicBezTo>
                  <a:cubicBezTo>
                    <a:pt x="195093" y="636594"/>
                    <a:pt x="144344" y="623831"/>
                    <a:pt x="99043" y="599828"/>
                  </a:cubicBezTo>
                  <a:lnTo>
                    <a:pt x="725897" y="1225948"/>
                  </a:lnTo>
                  <a:lnTo>
                    <a:pt x="725897" y="1243902"/>
                  </a:lnTo>
                  <a:lnTo>
                    <a:pt x="43594" y="562400"/>
                  </a:lnTo>
                  <a:cubicBezTo>
                    <a:pt x="36406" y="556368"/>
                    <a:pt x="29421" y="550056"/>
                    <a:pt x="22716" y="543338"/>
                  </a:cubicBezTo>
                  <a:lnTo>
                    <a:pt x="0" y="515514"/>
                  </a:lnTo>
                  <a:lnTo>
                    <a:pt x="0" y="491618"/>
                  </a:lnTo>
                  <a:lnTo>
                    <a:pt x="33460" y="532606"/>
                  </a:lnTo>
                  <a:cubicBezTo>
                    <a:pt x="90712" y="589858"/>
                    <a:pt x="166848" y="621405"/>
                    <a:pt x="247823" y="621405"/>
                  </a:cubicBezTo>
                  <a:cubicBezTo>
                    <a:pt x="328799" y="621405"/>
                    <a:pt x="404935" y="589871"/>
                    <a:pt x="462199" y="532606"/>
                  </a:cubicBezTo>
                  <a:cubicBezTo>
                    <a:pt x="519464" y="475342"/>
                    <a:pt x="551011" y="399206"/>
                    <a:pt x="551011" y="318218"/>
                  </a:cubicBezTo>
                  <a:cubicBezTo>
                    <a:pt x="551011" y="237230"/>
                    <a:pt x="519489" y="161093"/>
                    <a:pt x="462225" y="103829"/>
                  </a:cubicBezTo>
                  <a:cubicBezTo>
                    <a:pt x="403119" y="44723"/>
                    <a:pt x="325496" y="15183"/>
                    <a:pt x="247848" y="15183"/>
                  </a:cubicBezTo>
                  <a:cubicBezTo>
                    <a:pt x="170214" y="15183"/>
                    <a:pt x="92553" y="44736"/>
                    <a:pt x="33447" y="103854"/>
                  </a:cubicBezTo>
                  <a:lnTo>
                    <a:pt x="0" y="144830"/>
                  </a:lnTo>
                  <a:lnTo>
                    <a:pt x="0" y="120919"/>
                  </a:lnTo>
                  <a:lnTo>
                    <a:pt x="22703" y="93110"/>
                  </a:lnTo>
                  <a:cubicBezTo>
                    <a:pt x="84775" y="31039"/>
                    <a:pt x="166308" y="3"/>
                    <a:pt x="247839" y="2"/>
                  </a:cubicBezTo>
                  <a:close/>
                </a:path>
              </a:pathLst>
            </a:custGeom>
            <a:solidFill>
              <a:schemeClr val="accent2"/>
            </a:solidFill>
            <a:ln w="0" cap="flat">
              <a:noFill/>
              <a:miter lim="127000"/>
            </a:ln>
          </p:spPr>
          <p:style>
            <a:lnRef idx="0">
              <a:srgbClr val="000000">
                <a:alpha val="0"/>
              </a:srgbClr>
            </a:lnRef>
            <a:fillRef idx="1">
              <a:srgbClr val="FF5A46"/>
            </a:fillRef>
            <a:effectRef idx="0">
              <a:scrgbClr r="0" g="0" b="0"/>
            </a:effectRef>
            <a:fontRef idx="none"/>
          </p:style>
          <p:txBody>
            <a:bodyPr/>
            <a:lstStyle/>
            <a:p>
              <a:endParaRPr lang="en-GB"/>
            </a:p>
          </p:txBody>
        </p:sp>
      </p:grpSp>
      <p:sp>
        <p:nvSpPr>
          <p:cNvPr id="266" name="Rectangle: Rounded Corners 265">
            <a:extLst>
              <a:ext uri="{FF2B5EF4-FFF2-40B4-BE49-F238E27FC236}">
                <a16:creationId xmlns:a16="http://schemas.microsoft.com/office/drawing/2014/main" id="{0B914D47-32A5-24F9-E4C5-EFED316ED964}"/>
              </a:ext>
            </a:extLst>
          </p:cNvPr>
          <p:cNvSpPr/>
          <p:nvPr/>
        </p:nvSpPr>
        <p:spPr>
          <a:xfrm>
            <a:off x="141280" y="3568564"/>
            <a:ext cx="5984796" cy="880011"/>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dirty="0">
                <a:solidFill>
                  <a:srgbClr val="FFFFFF"/>
                </a:solidFill>
              </a:rPr>
              <a:t>ACI EUROPE Annual Congress &amp; General Assembly 2026</a:t>
            </a:r>
          </a:p>
        </p:txBody>
      </p:sp>
    </p:spTree>
    <p:extLst>
      <p:ext uri="{BB962C8B-B14F-4D97-AF65-F5344CB8AC3E}">
        <p14:creationId xmlns:p14="http://schemas.microsoft.com/office/powerpoint/2010/main" val="87220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0058-3418-2019-0BA0-4398B790E187}"/>
              </a:ext>
            </a:extLst>
          </p:cNvPr>
          <p:cNvSpPr>
            <a:spLocks noGrp="1"/>
          </p:cNvSpPr>
          <p:nvPr>
            <p:ph type="title"/>
          </p:nvPr>
        </p:nvSpPr>
        <p:spPr>
          <a:xfrm>
            <a:off x="374401" y="256629"/>
            <a:ext cx="8547100" cy="326821"/>
          </a:xfrm>
        </p:spPr>
        <p:txBody>
          <a:bodyPr/>
          <a:lstStyle/>
          <a:p>
            <a:r>
              <a:rPr lang="en-GB" noProof="0" dirty="0"/>
              <a:t>Airline concentration (I)</a:t>
            </a:r>
          </a:p>
        </p:txBody>
      </p:sp>
      <p:sp>
        <p:nvSpPr>
          <p:cNvPr id="4" name="Slide Number Placeholder 3">
            <a:extLst>
              <a:ext uri="{FF2B5EF4-FFF2-40B4-BE49-F238E27FC236}">
                <a16:creationId xmlns:a16="http://schemas.microsoft.com/office/drawing/2014/main" id="{C18D4785-FEBF-70B6-C85E-96171A67C047}"/>
              </a:ext>
            </a:extLst>
          </p:cNvPr>
          <p:cNvSpPr>
            <a:spLocks noGrp="1"/>
          </p:cNvSpPr>
          <p:nvPr>
            <p:ph type="sldNum" sz="quarter" idx="4"/>
          </p:nvPr>
        </p:nvSpPr>
        <p:spPr/>
        <p:txBody>
          <a:bodyPr/>
          <a:lstStyle/>
          <a:p>
            <a:fld id="{E8A31CA1-98DA-4CE7-9D33-C9D2C462D595}" type="slidenum">
              <a:rPr lang="en-GB" noProof="0" smtClean="0"/>
              <a:pPr/>
              <a:t>10</a:t>
            </a:fld>
            <a:endParaRPr lang="en-GB" noProof="0" dirty="0"/>
          </a:p>
        </p:txBody>
      </p:sp>
      <p:pic>
        <p:nvPicPr>
          <p:cNvPr id="10" name="Content Placeholder 9">
            <a:extLst>
              <a:ext uri="{FF2B5EF4-FFF2-40B4-BE49-F238E27FC236}">
                <a16:creationId xmlns:a16="http://schemas.microsoft.com/office/drawing/2014/main" id="{226870AF-56A2-0C6C-6A3A-9A1293747745}"/>
              </a:ext>
            </a:extLst>
          </p:cNvPr>
          <p:cNvPicPr>
            <a:picLocks noGrp="1" noChangeAspect="1"/>
          </p:cNvPicPr>
          <p:nvPr>
            <p:ph sz="quarter" idx="10"/>
          </p:nvPr>
        </p:nvPicPr>
        <p:blipFill rotWithShape="1">
          <a:blip r:embed="rId2"/>
          <a:srcRect l="825"/>
          <a:stretch>
            <a:fillRect/>
          </a:stretch>
        </p:blipFill>
        <p:spPr bwMode="auto">
          <a:xfrm>
            <a:off x="920514" y="1532889"/>
            <a:ext cx="6829782" cy="437200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CDDBE9D-C9F9-C3C5-B598-E50D20015C93}"/>
              </a:ext>
            </a:extLst>
          </p:cNvPr>
          <p:cNvCxnSpPr/>
          <p:nvPr/>
        </p:nvCxnSpPr>
        <p:spPr>
          <a:xfrm>
            <a:off x="1268923" y="6016488"/>
            <a:ext cx="6288157"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515196-043B-7E65-A3B5-D5A16F24F94E}"/>
              </a:ext>
            </a:extLst>
          </p:cNvPr>
          <p:cNvSpPr txBox="1"/>
          <p:nvPr/>
        </p:nvSpPr>
        <p:spPr>
          <a:xfrm>
            <a:off x="374401" y="6068446"/>
            <a:ext cx="2537792" cy="295915"/>
          </a:xfrm>
          <a:prstGeom prst="rect">
            <a:avLst/>
          </a:prstGeom>
          <a:noFill/>
        </p:spPr>
        <p:txBody>
          <a:bodyPr wrap="square" rtlCol="0">
            <a:spAutoFit/>
          </a:bodyPr>
          <a:lstStyle/>
          <a:p>
            <a:pPr algn="l">
              <a:lnSpc>
                <a:spcPts val="1800"/>
              </a:lnSpc>
            </a:pPr>
            <a:r>
              <a:rPr lang="en-GB" sz="1100" spc="-20" baseline="0" noProof="0" dirty="0"/>
              <a:t>More competitive routes</a:t>
            </a:r>
          </a:p>
        </p:txBody>
      </p:sp>
      <p:sp>
        <p:nvSpPr>
          <p:cNvPr id="14" name="TextBox 13">
            <a:extLst>
              <a:ext uri="{FF2B5EF4-FFF2-40B4-BE49-F238E27FC236}">
                <a16:creationId xmlns:a16="http://schemas.microsoft.com/office/drawing/2014/main" id="{496C05D3-71E0-3FE6-26F2-66A0D908AF80}"/>
              </a:ext>
            </a:extLst>
          </p:cNvPr>
          <p:cNvSpPr txBox="1"/>
          <p:nvPr/>
        </p:nvSpPr>
        <p:spPr>
          <a:xfrm>
            <a:off x="6636589" y="6068446"/>
            <a:ext cx="1924878" cy="295915"/>
          </a:xfrm>
          <a:prstGeom prst="rect">
            <a:avLst/>
          </a:prstGeom>
          <a:noFill/>
        </p:spPr>
        <p:txBody>
          <a:bodyPr wrap="square" rtlCol="0">
            <a:spAutoFit/>
          </a:bodyPr>
          <a:lstStyle/>
          <a:p>
            <a:pPr algn="l">
              <a:lnSpc>
                <a:spcPts val="1800"/>
              </a:lnSpc>
            </a:pPr>
            <a:r>
              <a:rPr lang="en-GB" sz="1100" spc="-20" baseline="0" noProof="0" dirty="0"/>
              <a:t>Less competitive routes</a:t>
            </a:r>
          </a:p>
        </p:txBody>
      </p:sp>
      <p:sp>
        <p:nvSpPr>
          <p:cNvPr id="17" name="TextBox 16">
            <a:extLst>
              <a:ext uri="{FF2B5EF4-FFF2-40B4-BE49-F238E27FC236}">
                <a16:creationId xmlns:a16="http://schemas.microsoft.com/office/drawing/2014/main" id="{9A65CCE9-C4CA-21C5-75CA-BBF4B5B4A266}"/>
              </a:ext>
            </a:extLst>
          </p:cNvPr>
          <p:cNvSpPr txBox="1"/>
          <p:nvPr/>
        </p:nvSpPr>
        <p:spPr>
          <a:xfrm>
            <a:off x="471001" y="1117111"/>
            <a:ext cx="8090466" cy="304186"/>
          </a:xfrm>
          <a:prstGeom prst="rect">
            <a:avLst/>
          </a:prstGeom>
          <a:noFill/>
        </p:spPr>
        <p:txBody>
          <a:bodyPr wrap="square" rtlCol="0">
            <a:spAutoFit/>
          </a:bodyPr>
          <a:lstStyle/>
          <a:p>
            <a:pPr algn="l">
              <a:lnSpc>
                <a:spcPts val="1800"/>
              </a:lnSpc>
            </a:pPr>
            <a:r>
              <a:rPr lang="en-GB" sz="1400" spc="-20" noProof="0" dirty="0">
                <a:solidFill>
                  <a:schemeClr val="accent2"/>
                </a:solidFill>
              </a:rPr>
              <a:t>Difference in level of competition between the ‘carrier’ view and the ‘airline group’ view</a:t>
            </a:r>
          </a:p>
        </p:txBody>
      </p:sp>
    </p:spTree>
    <p:extLst>
      <p:ext uri="{BB962C8B-B14F-4D97-AF65-F5344CB8AC3E}">
        <p14:creationId xmlns:p14="http://schemas.microsoft.com/office/powerpoint/2010/main" val="285269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F15-3E26-A850-171A-189F7C657DD7}"/>
              </a:ext>
            </a:extLst>
          </p:cNvPr>
          <p:cNvSpPr>
            <a:spLocks noGrp="1"/>
          </p:cNvSpPr>
          <p:nvPr>
            <p:ph type="title"/>
          </p:nvPr>
        </p:nvSpPr>
        <p:spPr>
          <a:xfrm>
            <a:off x="374400" y="252050"/>
            <a:ext cx="8673731" cy="327911"/>
          </a:xfrm>
        </p:spPr>
        <p:txBody>
          <a:bodyPr/>
          <a:lstStyle/>
          <a:p>
            <a:r>
              <a:rPr lang="en-GB" dirty="0"/>
              <a:t>Airline concentration (II)</a:t>
            </a:r>
          </a:p>
        </p:txBody>
      </p:sp>
      <p:sp>
        <p:nvSpPr>
          <p:cNvPr id="4" name="Slide Number Placeholder 3">
            <a:extLst>
              <a:ext uri="{FF2B5EF4-FFF2-40B4-BE49-F238E27FC236}">
                <a16:creationId xmlns:a16="http://schemas.microsoft.com/office/drawing/2014/main" id="{523B9EC1-7B9B-0331-2CDC-CE35887BAB13}"/>
              </a:ext>
            </a:extLst>
          </p:cNvPr>
          <p:cNvSpPr>
            <a:spLocks noGrp="1"/>
          </p:cNvSpPr>
          <p:nvPr>
            <p:ph type="sldNum" sz="quarter" idx="12"/>
          </p:nvPr>
        </p:nvSpPr>
        <p:spPr/>
        <p:txBody>
          <a:bodyPr/>
          <a:lstStyle/>
          <a:p>
            <a:fld id="{E8A31CA1-98DA-4CE7-9D33-C9D2C462D595}" type="slidenum">
              <a:rPr lang="en-GB" smtClean="0"/>
              <a:pPr/>
              <a:t>11</a:t>
            </a:fld>
            <a:endParaRPr lang="en-GB"/>
          </a:p>
        </p:txBody>
      </p:sp>
      <p:sp>
        <p:nvSpPr>
          <p:cNvPr id="13" name="TextBox 12">
            <a:extLst>
              <a:ext uri="{FF2B5EF4-FFF2-40B4-BE49-F238E27FC236}">
                <a16:creationId xmlns:a16="http://schemas.microsoft.com/office/drawing/2014/main" id="{FA087E81-DFE3-39FC-A735-CF095C6BDCF9}"/>
              </a:ext>
            </a:extLst>
          </p:cNvPr>
          <p:cNvSpPr txBox="1"/>
          <p:nvPr/>
        </p:nvSpPr>
        <p:spPr>
          <a:xfrm>
            <a:off x="226577" y="1144814"/>
            <a:ext cx="6218622" cy="304186"/>
          </a:xfrm>
          <a:prstGeom prst="rect">
            <a:avLst/>
          </a:prstGeom>
          <a:noFill/>
        </p:spPr>
        <p:txBody>
          <a:bodyPr wrap="square" rtlCol="0">
            <a:spAutoFit/>
          </a:bodyPr>
          <a:lstStyle/>
          <a:p>
            <a:pPr algn="l">
              <a:lnSpc>
                <a:spcPts val="1800"/>
              </a:lnSpc>
            </a:pPr>
            <a:r>
              <a:rPr lang="en-GB" sz="1400" spc="-20" baseline="0" dirty="0">
                <a:solidFill>
                  <a:schemeClr val="accent2"/>
                </a:solidFill>
              </a:rPr>
              <a:t>Relationship between YoY changes in </a:t>
            </a:r>
            <a:r>
              <a:rPr lang="en-GB" sz="1400" u="sng" spc="-20" dirty="0">
                <a:solidFill>
                  <a:schemeClr val="accent2"/>
                </a:solidFill>
              </a:rPr>
              <a:t>route</a:t>
            </a:r>
            <a:r>
              <a:rPr lang="en-GB" sz="1400" u="sng" spc="-20" baseline="0" dirty="0">
                <a:solidFill>
                  <a:schemeClr val="accent2"/>
                </a:solidFill>
              </a:rPr>
              <a:t>-level HHI</a:t>
            </a:r>
            <a:r>
              <a:rPr lang="en-GB" sz="1400" spc="-20" baseline="0" dirty="0">
                <a:solidFill>
                  <a:schemeClr val="accent2"/>
                </a:solidFill>
              </a:rPr>
              <a:t> and price</a:t>
            </a:r>
          </a:p>
        </p:txBody>
      </p:sp>
      <p:pic>
        <p:nvPicPr>
          <p:cNvPr id="5" name="Graphic 13">
            <a:extLst>
              <a:ext uri="{FF2B5EF4-FFF2-40B4-BE49-F238E27FC236}">
                <a16:creationId xmlns:a16="http://schemas.microsoft.com/office/drawing/2014/main" id="{37A89FBA-3591-5C7E-E219-B30E8C5BE7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935" y="1566949"/>
            <a:ext cx="6731480" cy="4283805"/>
          </a:xfrm>
          <a:prstGeom prst="rect">
            <a:avLst/>
          </a:prstGeom>
        </p:spPr>
      </p:pic>
    </p:spTree>
    <p:extLst>
      <p:ext uri="{BB962C8B-B14F-4D97-AF65-F5344CB8AC3E}">
        <p14:creationId xmlns:p14="http://schemas.microsoft.com/office/powerpoint/2010/main" val="199397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957A-84BD-B525-1D5F-B34FF3A50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08018-7BCE-F9E3-805E-E073CAF1A275}"/>
              </a:ext>
            </a:extLst>
          </p:cNvPr>
          <p:cNvSpPr>
            <a:spLocks noGrp="1"/>
          </p:cNvSpPr>
          <p:nvPr>
            <p:ph type="title"/>
          </p:nvPr>
        </p:nvSpPr>
        <p:spPr>
          <a:xfrm>
            <a:off x="374401" y="256629"/>
            <a:ext cx="8547100" cy="326821"/>
          </a:xfrm>
        </p:spPr>
        <p:txBody>
          <a:bodyPr/>
          <a:lstStyle/>
          <a:p>
            <a:r>
              <a:rPr lang="en-GB" dirty="0"/>
              <a:t>Airline concentration (III): LCC vs FSC fares by type of competition</a:t>
            </a:r>
          </a:p>
        </p:txBody>
      </p:sp>
      <p:sp>
        <p:nvSpPr>
          <p:cNvPr id="4" name="Slide Number Placeholder 3">
            <a:extLst>
              <a:ext uri="{FF2B5EF4-FFF2-40B4-BE49-F238E27FC236}">
                <a16:creationId xmlns:a16="http://schemas.microsoft.com/office/drawing/2014/main" id="{6B2932B0-55DE-C038-CA69-0685C59DF7B9}"/>
              </a:ext>
            </a:extLst>
          </p:cNvPr>
          <p:cNvSpPr>
            <a:spLocks noGrp="1"/>
          </p:cNvSpPr>
          <p:nvPr>
            <p:ph type="sldNum" sz="quarter" idx="4"/>
          </p:nvPr>
        </p:nvSpPr>
        <p:spPr/>
        <p:txBody>
          <a:bodyPr/>
          <a:lstStyle/>
          <a:p>
            <a:fld id="{E8A31CA1-98DA-4CE7-9D33-C9D2C462D595}" type="slidenum">
              <a:rPr lang="en-GB" smtClean="0"/>
              <a:pPr/>
              <a:t>12</a:t>
            </a:fld>
            <a:endParaRPr lang="en-GB"/>
          </a:p>
        </p:txBody>
      </p:sp>
      <p:sp>
        <p:nvSpPr>
          <p:cNvPr id="11" name="TextBox 10">
            <a:extLst>
              <a:ext uri="{FF2B5EF4-FFF2-40B4-BE49-F238E27FC236}">
                <a16:creationId xmlns:a16="http://schemas.microsoft.com/office/drawing/2014/main" id="{C90522EA-B7D3-9A32-F08E-1209BA4AC75C}"/>
              </a:ext>
            </a:extLst>
          </p:cNvPr>
          <p:cNvSpPr txBox="1"/>
          <p:nvPr/>
        </p:nvSpPr>
        <p:spPr>
          <a:xfrm>
            <a:off x="547299" y="1137620"/>
            <a:ext cx="7849078" cy="304186"/>
          </a:xfrm>
          <a:prstGeom prst="rect">
            <a:avLst/>
          </a:prstGeom>
          <a:noFill/>
        </p:spPr>
        <p:txBody>
          <a:bodyPr wrap="square" rtlCol="0">
            <a:spAutoFit/>
          </a:bodyPr>
          <a:lstStyle/>
          <a:p>
            <a:pPr algn="l">
              <a:lnSpc>
                <a:spcPts val="1800"/>
              </a:lnSpc>
            </a:pPr>
            <a:r>
              <a:rPr lang="en-GB" sz="1400" spc="-20" baseline="0" dirty="0">
                <a:solidFill>
                  <a:schemeClr val="accent2"/>
                </a:solidFill>
              </a:rPr>
              <a:t>Distribution of fares by type of competition on route – excluding LH</a:t>
            </a:r>
          </a:p>
        </p:txBody>
      </p:sp>
      <p:pic>
        <p:nvPicPr>
          <p:cNvPr id="5" name="Picture 4" descr="A chart of green and black squares&#10;&#10;AI-generated content may be incorrect.">
            <a:extLst>
              <a:ext uri="{FF2B5EF4-FFF2-40B4-BE49-F238E27FC236}">
                <a16:creationId xmlns:a16="http://schemas.microsoft.com/office/drawing/2014/main" id="{7D70954B-738B-72CF-411E-D3584526D2D7}"/>
              </a:ext>
            </a:extLst>
          </p:cNvPr>
          <p:cNvPicPr>
            <a:picLocks noChangeAspect="1"/>
          </p:cNvPicPr>
          <p:nvPr/>
        </p:nvPicPr>
        <p:blipFill>
          <a:blip r:embed="rId2"/>
          <a:stretch>
            <a:fillRect/>
          </a:stretch>
        </p:blipFill>
        <p:spPr>
          <a:xfrm>
            <a:off x="456504" y="1568191"/>
            <a:ext cx="6839087" cy="4221200"/>
          </a:xfrm>
          <a:prstGeom prst="rect">
            <a:avLst/>
          </a:prstGeom>
        </p:spPr>
      </p:pic>
    </p:spTree>
    <p:extLst>
      <p:ext uri="{BB962C8B-B14F-4D97-AF65-F5344CB8AC3E}">
        <p14:creationId xmlns:p14="http://schemas.microsoft.com/office/powerpoint/2010/main" val="2518467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11C03-F4D1-EC19-8D8D-83377F9FECBD}"/>
            </a:ext>
          </a:extLst>
        </p:cNvPr>
        <p:cNvGrpSpPr/>
        <p:nvPr/>
      </p:nvGrpSpPr>
      <p:grpSpPr>
        <a:xfrm>
          <a:off x="0" y="0"/>
          <a:ext cx="0" cy="0"/>
          <a:chOff x="0" y="0"/>
          <a:chExt cx="0" cy="0"/>
        </a:xfrm>
      </p:grpSpPr>
      <p:grpSp>
        <p:nvGrpSpPr>
          <p:cNvPr id="5" name="Ox_Race">
            <a:extLst>
              <a:ext uri="{FF2B5EF4-FFF2-40B4-BE49-F238E27FC236}">
                <a16:creationId xmlns:a16="http://schemas.microsoft.com/office/drawing/2014/main" id="{A1F230C0-7DAD-F491-A158-B00F1F773ECC}"/>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F34A7FAB-32FE-173B-E912-69D9FEBD0AE6}"/>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9CB3A930-2CA9-7BAD-CBDA-CA988C373804}"/>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6DBADFBB-5427-9B4F-9029-778A2A2BA150}"/>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B40A1C6E-F856-5720-374F-0847B984BD26}"/>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2710FB80-AAAC-2ABE-2A21-A17EC0168229}"/>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0381F42C-DBBC-9244-D019-B9C6606BC76E}"/>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9AFC7073-F771-5D76-CD78-30098271CFB9}"/>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31C564F6-A092-6DAF-E703-6AF41A7D3220}"/>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9B5553BE-32AE-D342-EEE5-9CF333ED97B2}"/>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EEF2BFD5-A5EB-919C-FE94-98218FB06CCB}"/>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7F947CE5-69C9-FE7D-6672-55D397526A7E}"/>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F566164F-32A8-0E5D-572B-3522AEC6D8BB}"/>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721C94FD-909A-3738-1D01-CD132FBB6FCC}"/>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1922D123-B8B2-2984-B97B-10045117E468}"/>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CFDE24E4-329B-1416-04B1-5FCAE43E1D5E}"/>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2B47C9A9-1A08-52EE-D99E-3EB9C0D6E04D}"/>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5897A321-C37A-DBCB-3197-78E1C12F957E}"/>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EA26230B-6E4E-C29A-0528-D4968421F582}"/>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CA77BAB4-23FB-4A70-D4A9-40EA13C74168}"/>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CA163C01-92FD-5AFD-25A5-05C4F80134A2}"/>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15BC4E93-7EA5-A578-8A2D-EE2742C4F786}"/>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338DABB9-B329-A446-0140-05B207C181D4}"/>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DEB36FC7-9C46-5942-C047-C9AB004BB403}"/>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D7902ACC-6992-1CAD-8AA2-CEA41EC1533F}"/>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475BBF83-DB15-C887-42F2-DB0E03BC1862}"/>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D96355BB-A7CE-60A0-EFC2-E5A70A0D0058}"/>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7D8298B6-5E95-4EB3-5834-7549B3C389F6}"/>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53B5FEDC-947A-6149-F129-24AA13A8C7E9}"/>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DBADC342-936F-7D23-8B5A-F61C80F3D40C}"/>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EF0C66C7-E06C-1650-0840-EE2F0E7399D0}"/>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CE6595EB-94D2-15D8-7CD3-C38075611A93}"/>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A9EF85E7-7418-80C3-5E28-9704E65008C4}"/>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020792EF-1456-E0DF-7F7C-1C8E4CEEF90A}"/>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E889CA54-FE12-EA7F-D9BA-601ABD2382A1}"/>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E55E555F-1DAD-A594-F99D-BD18135C168C}"/>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ECECD525-E568-A350-5397-BDEF63751F34}"/>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784E7389-14B5-01BF-B0E7-92162B3D2BF4}"/>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9275F4B1-F131-98CE-0C80-0943261565DC}"/>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31590210-A22D-8C0D-DE4C-E2892A6C6D7F}"/>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FF6F392B-B1BF-039A-967E-0EAC897DF7A0}"/>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34666752-1AF2-B082-8E8E-87FBAF360476}"/>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179A8B80-CCB0-F3DD-EDA5-3D853BFE7B6A}"/>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C0F0DB5A-3052-F544-53EC-B39FEA69183F}"/>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63717B20-1298-8DCF-3512-65113F20EDF0}"/>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AF999AC2-C58C-F304-909D-58813393BB28}"/>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B65D3AE2-FAF8-141B-AC8E-2E7EC31E7577}"/>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E89F3382-5E3C-C41E-A560-6752FF87BC4F}"/>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2DEF361B-91C5-254F-44FD-11FB441233C1}"/>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552DEF72-198A-BEA2-048B-11D16D6E86C1}"/>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A7169815-C4B1-3CB8-FE11-711AC2B3AA4E}"/>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DF9945FC-FFDA-6521-1612-19DEA0BA67F3}"/>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FC9DD62A-901C-FA95-4792-13C8BD883A74}"/>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5577E14B-A9C9-0277-A4A3-C61541F87D40}"/>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6AFB737E-3EF1-F27A-DDA5-1B57BEBD11E3}"/>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73F81A78-B98D-FFB4-FB8B-1CE76CADE3BC}"/>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4B1F8373-67A1-D4D7-6428-063B164A9D34}"/>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097DBA84-AC9B-A8EC-7573-9A7F41DFF334}"/>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37D99F0C-DD93-60D3-7777-A4F9C4CBE61F}"/>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B071151F-4DEE-630A-82FD-3C9A372A7CF3}"/>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1D38C747-893B-BB5A-E526-A8F08864779A}"/>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6F9743A2-C2AC-2A0E-0989-47E80DC3CC39}"/>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5B6A2AAB-DCFB-D83A-890E-2969289F0679}"/>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EFA07DD0-7BB3-B24B-7BDC-19F2F4CD7F15}"/>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044BD6F5-4503-B75B-5302-EFD2F8B84E25}"/>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86C47B71-D6CC-69BF-A001-4CA0222EDAAC}"/>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BAFD24AB-7A7D-1F5B-665B-904FA7A58F24}"/>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C3010241-AA19-8B2D-3EB8-60696EDA9C64}"/>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4A9D80BE-396A-9F9D-9E1C-7C1416107F20}"/>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2622509D-D6A1-51F5-9541-328872E8CFFB}"/>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2062E3DF-B1C8-E219-72C0-7EFF995DCE9C}"/>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8AEB2CF9-336D-07BF-E129-814CF00EC68F}"/>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36F88251-F8F5-1BB2-4D1F-63AA1D0F547D}"/>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6390C227-F1B0-DB61-268E-E290D3689D78}"/>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F3E7D5D9-7940-DB24-86CE-7453C1B0A182}"/>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D0C1CF51-12CF-0C4B-DE4D-38F66CED4D27}"/>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E6FFBCA0-5F57-C609-1039-ADD2C703E327}"/>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8241AE2C-8F63-B646-ABA6-133D017186DE}"/>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A6F8F239-2CE7-F73C-29D1-8A07BC56A39D}"/>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713D8B0E-572C-505A-D606-A8B6CAF80D44}"/>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791E88A1-2DA9-A324-E2F0-10A594F408ED}"/>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B3BC992F-566B-AFBB-43B2-9AD1A41F7C1C}"/>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1281291D-26E4-38C0-21AE-9C85EBF7EE7A}"/>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A840311E-A366-8BD7-8C2A-061D36E7B891}"/>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01463981-A781-5B25-3ADA-6C2EF675CC9A}"/>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9DC96ADC-640F-0318-DDA7-CEDA73E259FF}"/>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858ACD37-19A7-16F1-0AA0-3ED1669C6B85}"/>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EB15279D-4501-3076-5175-DF0229C4B357}"/>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676CD4FA-5F37-233D-B1B2-12CF89691DE3}"/>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14875D43-7E1C-DE5D-FB0C-CFF3FDE6B2CD}"/>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1DA3B626-B2BB-2603-9047-CFFEAD8EC78A}"/>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B396ACC4-082A-8E3E-BABA-6E4A560304CC}"/>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435E008B-5598-2EC6-C4F1-A674AAB548A6}"/>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3F3FE96D-67BF-0FE2-B9E9-9B6226F38D75}"/>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B7878277-CA89-BCA0-D6DE-10FEE1E4C846}"/>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712576F2-15C7-6294-EE20-073CA693FA28}"/>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2C42C45A-2D6B-FF3C-5D0B-FC0B1807ED4C}"/>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3138DB6D-1F59-5449-C5BD-5F6B737BD661}"/>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79A06DD0-B344-14DB-F59D-AFFF7A26579D}"/>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274D083E-0C97-A67D-2C23-928FD5C09403}"/>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B09C4F8F-E5CA-3D4A-5BF4-26DE3C22341F}"/>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DA139789-89C3-56D0-6F16-C9DC2C7366AB}"/>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36EE7B06-7DF8-12F5-5943-6EAE1A752767}"/>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C24C144E-BAA8-E8F8-4D6D-2E0F2C9160D6}"/>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AA4CBFF9-485B-0B77-2B74-D3FF940887BC}"/>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CD5FDECE-2182-8402-EF55-7D462FADDE63}"/>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D07564D5-3E58-4164-C18A-33BE9C6AF640}"/>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40E83625-4428-EFF1-6235-D1DBC7B51E85}"/>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4D313EF4-3C6E-B373-C94F-13581FA0F2D9}"/>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0A93B9E6-F4CF-8D5C-5E14-8A099AD925EC}"/>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7CF0BFFF-FC1E-227A-1339-3D7B33123720}"/>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72A59BB9-7B55-097D-96BE-60548564F3FF}"/>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E57446BD-465C-1501-CCF6-DDE15CA85AEF}"/>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8B8977FE-C200-7897-5690-B45763DD06EF}"/>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28A287BC-0B3B-16C5-8E83-61C61B20A74A}"/>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7FB52852-44A1-54DE-36EB-707123EE7D25}"/>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731C7462-08AF-9054-E310-B83275588D47}"/>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EA6018E8-A20D-E70F-6725-E2809B1B5D60}"/>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92DC3B75-347E-4796-2B1C-90526D56A0A9}"/>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8AD60E4E-C103-4F63-9BC9-E8887CF62927}"/>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82322232-FF3C-CB74-9037-6F3CB166DF11}"/>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9FBB40C6-0C0F-D842-4460-0E32DCCD453D}"/>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001A87B5-D575-CEB8-849D-DF2F06B41D16}"/>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0C2F295D-987C-7A2C-DFCC-5B25F7B96A35}"/>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67D8D3AC-191C-0CE4-6C1E-1BBF27BE1654}"/>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869C3983-34EA-C3EF-B8DC-75941F1805EC}"/>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E9242CD0-C183-9716-DBE0-C9CA00D270D3}"/>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8F6D7E65-FBAE-D83A-24EF-720258ABC83D}"/>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375B864C-3AA1-D6F8-2C63-9044E762635A}"/>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CC2EA4BD-1A33-7627-A595-A60A8004947A}"/>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A8B0AAF8-421E-F862-89E6-FD9F5358DFEE}"/>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E4D3F7E0-B800-4C6D-0146-B3ECD396CDC0}"/>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C3F1FF1A-8C5E-B342-71F7-1B794FECAA78}"/>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29EBE861-AD72-8E9A-CBA0-A3B3C33CDEF8}"/>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3B1036EC-374A-7BAE-6034-787B5776EA26}"/>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F72466B3-7985-B727-0C85-E123CD37E31E}"/>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F1796399-CA15-4C32-B0FE-2A5A44D4B0AA}"/>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51F07BE8-1F80-27CE-0FD4-7D9FFCE5B76D}"/>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8DB24993-2EA8-47B9-083E-0C1C2357474A}"/>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23103391-0412-852B-11E7-05E0BFBAC48C}"/>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D9DC0388-AF75-1FC2-CC2D-DA248BAB7EA1}"/>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7A54F468-4756-561F-A8CE-E8485313A87E}"/>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24564280-BB95-3FDA-8ED4-D76269B14DDA}"/>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080FD8F1-BCF2-3806-6A48-A90ABC45FCFD}"/>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60700164-DD5D-3B8C-9EC3-D2A3BC501EF2}"/>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3AC51852-5AF1-826C-BC00-B870E08F69E3}"/>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DAAE035E-C5B1-DC4F-2BA2-BA2E2D6E0212}"/>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3A2426E2-F4BC-698A-0731-6016728E5DFA}"/>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DABBC1A2-74F4-FF6B-3134-18AE57BE3184}"/>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15C6E750-27A8-2E1A-F716-FC9844CD5749}"/>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93C26EEE-732E-1449-4EB8-5AB7D08DB01C}"/>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801D307D-1222-D9F0-5BD4-5B5940138B84}"/>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20EBCE03-9A76-29D3-5D03-950E84F93DCA}"/>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C52C2BFB-03BF-D3BB-F52C-12C41737AC10}"/>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5863115D-7E2F-9B04-A0BF-9915A6C8C522}"/>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C0CCDB24-CE55-125C-1891-04A01F74D1A1}"/>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F7DCA48A-71B6-489F-90FD-C73BC2B251C1}"/>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9615899D-7DE5-6295-8CB9-6C41FE7E62E6}"/>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23431F59-A25D-3D3C-8ABE-0090D81E1201}"/>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AA37507F-382B-3D51-25D0-007A71610207}"/>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E1C5E98E-109A-2ACA-72BD-564B64291FB0}"/>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C8ECC185-EB5E-09E8-23B3-B1D35FCCA523}"/>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5D644690-DB43-A146-7362-990A7C2680A8}"/>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293D7702-F153-B155-BA44-D792E99F959D}"/>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1E72A13B-AC89-E17E-DEE6-0D0D892A0A8F}"/>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56550EA5-CD6B-AA00-96DD-049688CE7DB9}"/>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E78F67DE-6D4F-5FB9-0D80-4981A02E8600}"/>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DB5E8CB9-596D-BC6C-E139-C58FDBF33FF7}"/>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2DDE910B-6BCA-6F04-58EA-8D77E276BA38}"/>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5E95FBC5-1294-61BA-27BC-744D15BFEF0B}"/>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7DADBEAA-35C3-A8CE-FD38-D2E17E7E8D2A}"/>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BBC16177-179C-76AF-CF42-6899C8704261}"/>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02F55400-68A9-29A5-92AA-0EFF47030096}"/>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84154228-A47A-11E8-254A-D860B9DABBA2}"/>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443AF869-F4A5-84E7-09C1-242C5ACE1FB8}"/>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7FE4B3D4-F848-2E70-0158-31A0F7A1217A}"/>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7C5B54D3-36DA-B04D-7558-46DFBAC1B4E6}"/>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597618BB-4333-A47D-2459-E9789A68DFFC}"/>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5C194D50-BECB-4AD7-DBFE-9DDEBE4CA01A}"/>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6F1F8558-DA07-FD63-06AF-5498B73A0D27}"/>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F76BF38D-1FD4-F7C8-18FF-ECB0C58E9DB5}"/>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A1594F53-6438-2076-FBC2-CB4CA4304B5B}"/>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5FF0FBEE-D76B-DF0A-5C16-9B56B6602F24}"/>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208518E6-A067-1734-F441-10EAC76CBACB}"/>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71A69817-F06C-2510-60EA-4F13E0277EE0}"/>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EA663D5A-50B5-D2F4-6388-8ABD54D9A9B4}"/>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8678AAB2-86D7-BD70-8559-588517FD73BE}"/>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B71D2AD1-7043-DB81-63AF-8A761FF47111}"/>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85D121C2-E5B3-4321-ED9F-F4F53A194003}"/>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530E999C-E9D8-072E-1E61-EA48469A78E8}"/>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E1E0E536-CC7D-0F78-F048-197316655E94}"/>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FC12FB60-4432-8B98-442E-C5B7E44BB280}"/>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E29EB9D4-0143-DFA9-34DC-BF00B0802688}"/>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860ACE81-8081-9176-AEB8-D7E7A9B07EDA}"/>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6AD6C74A-53F3-2345-982F-7E35CBA7EB7D}"/>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32CB6EEB-6A0B-BA39-B850-2327E837356F}"/>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548852F3-9ABD-8A28-DC95-F6C69EDD4A40}"/>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EAAA34B7-EA29-164C-DC08-A9E0B000CC80}"/>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27CE20AF-45B1-46A4-C769-47701CE580F9}"/>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89B9DECF-BDD1-AAC4-ABBF-D5B768FFE2CB}"/>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40B13978-C60E-E660-8986-EC4E1CADE6F6}"/>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754A97B4-ED38-5844-D516-433148358324}"/>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849C48DC-ACBA-5B70-6042-23308B8D4D69}"/>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B86944EC-8976-0E7F-F278-AC5250C22D93}"/>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D948C1D6-73C7-8465-62F3-65F339F192E4}"/>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EAF04CBB-A3C0-9BD4-4C92-C866DE255C22}"/>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1B4F94B3-7B13-9773-D33A-89D29FE3C40B}"/>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BA12D55A-26F9-0563-013E-B72F19C578DD}"/>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E076FEE7-FF47-CE0D-EDC4-EDE7EA354824}"/>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B6D03252-36D8-70CF-7E08-A13C5057288A}"/>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4E14DF47-293E-A266-ED47-D909041B4E2E}"/>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44E3A953-8659-9916-9B8F-5C4BE47F4350}"/>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B52CD288-D94A-DF61-0C62-2CCEF77257A3}"/>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061F24E9-CF40-3193-DF6D-9E55C215F4E7}"/>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E5D62EE8-6409-6A93-FFF1-64612C28BA27}"/>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8EBD89FF-984A-A92B-F3CB-10C8932FBC2F}"/>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1C9DC214-6995-EAB1-B582-228A8FEDFC86}"/>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24B05362-D8CA-D265-177C-3F4E7F06D82E}"/>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BF1A3FC1-C141-AB83-0707-048ADFCE16B5}"/>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EE680335-5A96-327F-F047-50B2784D2692}"/>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5EB31CA3-245A-1E82-7B73-2CE34D39BDD7}"/>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B2B2D182-44DC-A237-F2C9-9D138C383432}"/>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1DD05320-07F6-CBBA-FB26-DC99E4A39BC4}"/>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04FD1980-C771-932C-4BA8-0FC0FDB648C4}"/>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7CE1D89D-80EA-AF4A-C08B-E143FC5DCD89}"/>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77B9C7FC-74FA-3536-4140-D0BF2CCF205E}"/>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C32985A9-2C4F-BD20-6925-21219199DEF7}"/>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2724F7ED-3A5C-2EF2-4B39-C993E3DDB629}"/>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F2F999D6-395F-6D80-1B53-4EB1427D5760}"/>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DBF6FC05-5E21-AD46-5161-E296924CFA47}"/>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FE988BF4-3F7D-067F-BEA1-C681CA02CBA5}"/>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76391D9F-5B0F-2C4F-EF75-B189C349E6D6}"/>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EF2D1CB0-F1D7-314D-69FD-91B297CF6148}"/>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EF369055-1229-A7D2-37B2-0AE09E2598CE}"/>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E28446C1-A686-D26A-08AF-FA0E733FB4C2}"/>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E9ABAE89-048F-3C96-7B1D-CF7888B67703}"/>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191F7BAD-699C-DCBE-9AFA-DCC3AF8F5B87}"/>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43" name="Rectangle: Rounded Corners 242">
            <a:extLst>
              <a:ext uri="{FF2B5EF4-FFF2-40B4-BE49-F238E27FC236}">
                <a16:creationId xmlns:a16="http://schemas.microsoft.com/office/drawing/2014/main" id="{270F280D-1256-0B52-7B38-EEF0F4D8D9C4}"/>
              </a:ext>
            </a:extLst>
          </p:cNvPr>
          <p:cNvSpPr/>
          <p:nvPr/>
        </p:nvSpPr>
        <p:spPr>
          <a:xfrm>
            <a:off x="879270" y="371181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Airport charges</a:t>
            </a:r>
          </a:p>
        </p:txBody>
      </p:sp>
    </p:spTree>
    <p:extLst>
      <p:ext uri="{BB962C8B-B14F-4D97-AF65-F5344CB8AC3E}">
        <p14:creationId xmlns:p14="http://schemas.microsoft.com/office/powerpoint/2010/main" val="224133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1673-17BA-CF98-F34D-DFA49E2CA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2715F-557A-DF8B-679E-D51C1BABDD04}"/>
              </a:ext>
            </a:extLst>
          </p:cNvPr>
          <p:cNvSpPr>
            <a:spLocks noGrp="1"/>
          </p:cNvSpPr>
          <p:nvPr>
            <p:ph type="title"/>
          </p:nvPr>
        </p:nvSpPr>
        <p:spPr>
          <a:xfrm>
            <a:off x="374400" y="252050"/>
            <a:ext cx="8673731" cy="327911"/>
          </a:xfrm>
        </p:spPr>
        <p:txBody>
          <a:bodyPr/>
          <a:lstStyle/>
          <a:p>
            <a:r>
              <a:rPr lang="en-GB"/>
              <a:t>Average charges (I) </a:t>
            </a:r>
          </a:p>
        </p:txBody>
      </p:sp>
      <p:sp>
        <p:nvSpPr>
          <p:cNvPr id="5" name="Slide Number Placeholder 4">
            <a:extLst>
              <a:ext uri="{FF2B5EF4-FFF2-40B4-BE49-F238E27FC236}">
                <a16:creationId xmlns:a16="http://schemas.microsoft.com/office/drawing/2014/main" id="{12A269CA-8876-885A-E079-D94659044A69}"/>
              </a:ext>
            </a:extLst>
          </p:cNvPr>
          <p:cNvSpPr>
            <a:spLocks noGrp="1"/>
          </p:cNvSpPr>
          <p:nvPr>
            <p:ph type="sldNum" sz="quarter" idx="12"/>
          </p:nvPr>
        </p:nvSpPr>
        <p:spPr/>
        <p:txBody>
          <a:bodyPr/>
          <a:lstStyle/>
          <a:p>
            <a:fld id="{E8A31CA1-98DA-4CE7-9D33-C9D2C462D595}" type="slidenum">
              <a:rPr lang="en-GB" smtClean="0"/>
              <a:t>14</a:t>
            </a:fld>
            <a:endParaRPr lang="en-GB"/>
          </a:p>
        </p:txBody>
      </p:sp>
      <p:sp>
        <p:nvSpPr>
          <p:cNvPr id="7" name="TextBox 6">
            <a:extLst>
              <a:ext uri="{FF2B5EF4-FFF2-40B4-BE49-F238E27FC236}">
                <a16:creationId xmlns:a16="http://schemas.microsoft.com/office/drawing/2014/main" id="{22174EEF-BF18-A6ED-05DF-540135CB5BBC}"/>
              </a:ext>
            </a:extLst>
          </p:cNvPr>
          <p:cNvSpPr txBox="1"/>
          <p:nvPr/>
        </p:nvSpPr>
        <p:spPr>
          <a:xfrm>
            <a:off x="226576" y="1144814"/>
            <a:ext cx="7516221" cy="304186"/>
          </a:xfrm>
          <a:prstGeom prst="rect">
            <a:avLst/>
          </a:prstGeom>
          <a:noFill/>
        </p:spPr>
        <p:txBody>
          <a:bodyPr wrap="square" rtlCol="0">
            <a:spAutoFit/>
          </a:bodyPr>
          <a:lstStyle/>
          <a:p>
            <a:pPr>
              <a:lnSpc>
                <a:spcPts val="1800"/>
              </a:lnSpc>
            </a:pPr>
            <a:r>
              <a:rPr lang="en-GB" sz="1400" spc="-20">
                <a:solidFill>
                  <a:schemeClr val="accent2"/>
                </a:solidFill>
              </a:rPr>
              <a:t>Relationship between average charges and price per 100km</a:t>
            </a:r>
          </a:p>
        </p:txBody>
      </p:sp>
      <p:pic>
        <p:nvPicPr>
          <p:cNvPr id="4" name="Graphic 22">
            <a:extLst>
              <a:ext uri="{FF2B5EF4-FFF2-40B4-BE49-F238E27FC236}">
                <a16:creationId xmlns:a16="http://schemas.microsoft.com/office/drawing/2014/main" id="{1B36C158-5EF1-65FF-FFB3-F4064A211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0268" y="1520943"/>
            <a:ext cx="7104200" cy="4520998"/>
          </a:xfrm>
          <a:prstGeom prst="rect">
            <a:avLst/>
          </a:prstGeom>
        </p:spPr>
      </p:pic>
    </p:spTree>
    <p:extLst>
      <p:ext uri="{BB962C8B-B14F-4D97-AF65-F5344CB8AC3E}">
        <p14:creationId xmlns:p14="http://schemas.microsoft.com/office/powerpoint/2010/main" val="409760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3E38-C7D4-B9CC-F9B6-B6CCBAC58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A2368-28FA-DC16-0094-657B8EDC8AB2}"/>
              </a:ext>
            </a:extLst>
          </p:cNvPr>
          <p:cNvSpPr>
            <a:spLocks noGrp="1"/>
          </p:cNvSpPr>
          <p:nvPr>
            <p:ph type="title"/>
          </p:nvPr>
        </p:nvSpPr>
        <p:spPr>
          <a:xfrm>
            <a:off x="374400" y="252050"/>
            <a:ext cx="8673731" cy="327911"/>
          </a:xfrm>
        </p:spPr>
        <p:txBody>
          <a:bodyPr/>
          <a:lstStyle/>
          <a:p>
            <a:r>
              <a:rPr lang="en-GB" dirty="0"/>
              <a:t>Average charges (II) </a:t>
            </a:r>
          </a:p>
        </p:txBody>
      </p:sp>
      <p:sp>
        <p:nvSpPr>
          <p:cNvPr id="5" name="Slide Number Placeholder 4">
            <a:extLst>
              <a:ext uri="{FF2B5EF4-FFF2-40B4-BE49-F238E27FC236}">
                <a16:creationId xmlns:a16="http://schemas.microsoft.com/office/drawing/2014/main" id="{60332BD8-3535-6067-4F8D-E28ED70A32B1}"/>
              </a:ext>
            </a:extLst>
          </p:cNvPr>
          <p:cNvSpPr>
            <a:spLocks noGrp="1"/>
          </p:cNvSpPr>
          <p:nvPr>
            <p:ph type="sldNum" sz="quarter" idx="12"/>
          </p:nvPr>
        </p:nvSpPr>
        <p:spPr/>
        <p:txBody>
          <a:bodyPr/>
          <a:lstStyle/>
          <a:p>
            <a:fld id="{E8A31CA1-98DA-4CE7-9D33-C9D2C462D595}" type="slidenum">
              <a:rPr lang="en-GB" smtClean="0"/>
              <a:t>15</a:t>
            </a:fld>
            <a:endParaRPr lang="en-GB"/>
          </a:p>
        </p:txBody>
      </p:sp>
      <p:sp>
        <p:nvSpPr>
          <p:cNvPr id="7" name="TextBox 6">
            <a:extLst>
              <a:ext uri="{FF2B5EF4-FFF2-40B4-BE49-F238E27FC236}">
                <a16:creationId xmlns:a16="http://schemas.microsoft.com/office/drawing/2014/main" id="{8A3EE0FF-4846-0991-0E50-670A5EA27EA0}"/>
              </a:ext>
            </a:extLst>
          </p:cNvPr>
          <p:cNvSpPr txBox="1"/>
          <p:nvPr/>
        </p:nvSpPr>
        <p:spPr>
          <a:xfrm>
            <a:off x="226576" y="1144814"/>
            <a:ext cx="7516221" cy="304186"/>
          </a:xfrm>
          <a:prstGeom prst="rect">
            <a:avLst/>
          </a:prstGeom>
          <a:noFill/>
        </p:spPr>
        <p:txBody>
          <a:bodyPr wrap="square" rtlCol="0">
            <a:spAutoFit/>
          </a:bodyPr>
          <a:lstStyle/>
          <a:p>
            <a:pPr>
              <a:lnSpc>
                <a:spcPts val="1800"/>
              </a:lnSpc>
            </a:pPr>
            <a:r>
              <a:rPr lang="en-GB" sz="1400" spc="-20" dirty="0">
                <a:solidFill>
                  <a:schemeClr val="accent2"/>
                </a:solidFill>
              </a:rPr>
              <a:t>Relationship between year-on-year average charges and price per 100km</a:t>
            </a:r>
          </a:p>
        </p:txBody>
      </p:sp>
      <p:pic>
        <p:nvPicPr>
          <p:cNvPr id="8" name="Graphic 15">
            <a:extLst>
              <a:ext uri="{FF2B5EF4-FFF2-40B4-BE49-F238E27FC236}">
                <a16:creationId xmlns:a16="http://schemas.microsoft.com/office/drawing/2014/main" id="{5DFAEA91-AA9F-DD64-16B8-B1CD576385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89" y="1565023"/>
            <a:ext cx="6686167" cy="4254968"/>
          </a:xfrm>
          <a:prstGeom prst="rect">
            <a:avLst/>
          </a:prstGeom>
        </p:spPr>
      </p:pic>
    </p:spTree>
    <p:extLst>
      <p:ext uri="{BB962C8B-B14F-4D97-AF65-F5344CB8AC3E}">
        <p14:creationId xmlns:p14="http://schemas.microsoft.com/office/powerpoint/2010/main" val="2668777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D77F-AC1C-AFA2-4439-AD5047C47F28}"/>
            </a:ext>
          </a:extLst>
        </p:cNvPr>
        <p:cNvGrpSpPr/>
        <p:nvPr/>
      </p:nvGrpSpPr>
      <p:grpSpPr>
        <a:xfrm>
          <a:off x="0" y="0"/>
          <a:ext cx="0" cy="0"/>
          <a:chOff x="0" y="0"/>
          <a:chExt cx="0" cy="0"/>
        </a:xfrm>
      </p:grpSpPr>
      <p:grpSp>
        <p:nvGrpSpPr>
          <p:cNvPr id="5" name="Ox_Race">
            <a:extLst>
              <a:ext uri="{FF2B5EF4-FFF2-40B4-BE49-F238E27FC236}">
                <a16:creationId xmlns:a16="http://schemas.microsoft.com/office/drawing/2014/main" id="{68B7EB37-5956-D654-546A-016BD81C7B4F}"/>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3FC5D0D8-3445-8447-308F-7B6A2B3DE8E1}"/>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D54F5669-F951-5EA7-AB27-3CDF7F19321B}"/>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FBB8B12A-A67F-B59C-D5BD-0BB9E80B9372}"/>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E2B531D1-B7EB-0677-3FFC-D9318E057E89}"/>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762C12E1-1C6A-1616-2C25-2B78DF66E575}"/>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9BD8457D-5A7D-E5CA-BB16-8F889CD7C2EC}"/>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2E284D9F-524E-9439-B4E6-F169A0B7C70D}"/>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D0491414-8455-B9FF-9C9F-F106B5C5F940}"/>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6D98DAF1-9FD6-6658-7F27-B587949B842D}"/>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B80CA231-D78D-6780-E966-D8BCFB9DB026}"/>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AF58DD6D-5147-8462-A775-4A7E66B370DB}"/>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063F7071-6C9A-F72F-307E-2C8BE8113E55}"/>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41914420-781C-2B87-9A6A-51FFABCF2D0E}"/>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FD06D667-C4A6-C9E6-A6F1-49A61CE4C0A7}"/>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48552390-A9BE-11AC-134B-7F887E407C8A}"/>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4AAF1309-DB51-6F3C-AB78-83E1858EDB47}"/>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80B3AF29-0C5C-A780-BBA9-DF73A376D513}"/>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CF9A3E49-574A-E333-E5BB-55908511AE01}"/>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40B39464-885C-062A-1BB1-AE0B3CC7C4FE}"/>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A4A92794-BA15-3794-D666-B3DD3F7C914A}"/>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F9080D75-7BFA-AE7C-0637-CD66DA8DF1B4}"/>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96EE13B2-1F81-EDEB-DCE6-C0B53DDA451A}"/>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5F25B131-C823-585F-C31E-F0439DC06D7C}"/>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38D7455F-43FA-006A-A173-52B731FEB509}"/>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BED68EA4-29D9-E2B6-9523-53C474DDE28B}"/>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3CBB54D5-1C42-0579-8DA5-F5B899447549}"/>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4CFF845E-34DC-C3AD-E279-D572B0A5F460}"/>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135A3BEE-0104-58A5-9250-DB82BB211C3D}"/>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282164A4-5DE4-E31A-C175-7FB99EF2E0C2}"/>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3A19D4C9-790B-681C-3DB6-51062B14C050}"/>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8F545EE7-EB33-B289-76F3-1F5D276011A0}"/>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6E68E4F3-10E4-F030-7EEB-0312E08A60F4}"/>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1E609CAF-59B6-C866-88D4-FF8D01320C0C}"/>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A4410EC1-AEC8-7B75-9791-36902565A4E8}"/>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19682B2D-2929-197B-ABD2-D468F549D372}"/>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8FA56709-BF82-3E83-8DDF-C1FF0B5A5E7E}"/>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9F91A717-EBF0-A2C3-8B50-96A84BC30DD3}"/>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6B40F384-EC03-8667-A26C-FDA63180C501}"/>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F2E3839F-FF49-C08A-038C-715BC831FEC3}"/>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A4D952BE-58BC-151A-F30E-0F3CAA7AF791}"/>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8A9F0EE9-658C-BBAE-0DFB-B25BEE6E0FEA}"/>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0825932C-F1F5-6AF5-7DBE-11BDA95C1655}"/>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3436E0F4-8EB3-386A-5B53-7B4AF69D6569}"/>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D516CE90-EF30-AE72-C81C-855DF52A5825}"/>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60323ADF-F9E5-9C47-C85D-1FFCEB7A6241}"/>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8692541C-CC94-50C8-9E28-A4BCC6864278}"/>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AB6C7B88-80AE-2F80-ADA7-F65F289545F3}"/>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56F4C2A9-A9F1-7489-0662-8363E6607561}"/>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C8459FA8-A907-906E-D055-739C2FBF1240}"/>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113F7343-D61A-5381-25DF-604559B3A752}"/>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B10C0AE0-C141-A2B3-80D4-D675BC819D23}"/>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5128A81F-76D9-94DC-1CFD-0474311D88AF}"/>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061518C1-BE7F-C376-3249-EEDDEA3F6117}"/>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B0FB9257-0209-6B47-AA34-D543B40F2B8A}"/>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69E90FDE-8F7C-77C5-E1DC-CE96E735B006}"/>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5CB7F99C-12A8-8CBD-C847-50661296EDD5}"/>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9A74D93B-E1BA-6AB4-9FC5-557F665DE6E6}"/>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CCDD013E-11B0-6A52-C646-36E490C569F7}"/>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70FF14AF-146C-7C6D-02B3-13B650FC2B73}"/>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A6C27AB6-D959-2758-4FA6-EC9ED8E064DA}"/>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995734DA-9988-51F2-A5F3-FEC1D7275338}"/>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46594E2F-7937-1712-0115-3E9C7531109A}"/>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3E676C36-4570-65D9-C298-854B8D5FE801}"/>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E9CDABAC-5B6B-D67F-D6F2-31C21519F9F4}"/>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3AA6F688-8583-E9F3-EA9A-B3537F081207}"/>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F81CD942-790A-FFF3-3258-C69626D0051A}"/>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651F637D-FC1E-00F2-3C65-FFC8C5E99F38}"/>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9CB74069-4C36-6BF0-814D-728AF1D7AEB9}"/>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7FF5D4E8-0F6E-9B21-686D-B77661D3ADFB}"/>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0611595A-AE43-9823-7CD7-845ABB75C67E}"/>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3FAA1B16-DB1A-5C83-ECD6-5C0D4AD3BE1D}"/>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88FBD60C-AC37-8278-597E-7594E6545F18}"/>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6180954A-EA62-9217-EAEA-A0FEA333F7F7}"/>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5349F389-5C9E-8CA1-780E-E2439B0B7713}"/>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E02772CF-51FD-AB28-7DDD-A8C2EFA9E19F}"/>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980666E1-00DC-F1D6-5750-5101C228E49D}"/>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D25DC949-E211-6CF3-5DBB-DF14DEA3B761}"/>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BBD9A1D0-FC67-3A92-E366-02C2C93D7192}"/>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54CE004F-3BDA-EFCD-A4DE-4035544DBF64}"/>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8BD6D219-2123-A447-0339-823F2728735B}"/>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DD9CD628-F8E9-3AAA-44BF-9B9DEFFC1D89}"/>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FD92F7FD-5293-A0BC-873F-F1ACA9E660D3}"/>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D43DA650-74D3-4F01-447E-387A24E0CB70}"/>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B824F89E-49ED-8BA0-F2AB-046E1CE27177}"/>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8131D8E9-8A69-EB65-AB6F-C2054FCE7605}"/>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B5AEE844-D578-44C3-D96B-E35C2B25B0C1}"/>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FE3086E8-509C-8DC2-42C6-047BC809E210}"/>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B6F67594-ECCF-4C44-4616-1CDA1F3AB713}"/>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F08879D3-D387-DBC0-396F-F6E3894C929D}"/>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2850210A-F515-5635-F7B2-9F8A0BACE88F}"/>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1F361353-833C-9F99-73D8-460C62717F2B}"/>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D20AAA5B-518C-25C8-CED3-A51F0FA75CAD}"/>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5B6BFD70-66B4-3922-779B-244E7E0AC37B}"/>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4AC23AC3-771F-AF10-AC42-75929DCA6D55}"/>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CD83DE3B-7487-A10B-8BEA-B516E969AFE6}"/>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B8F7C55F-4700-25D1-F24A-81F8F9C7C713}"/>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681351F5-BEEE-D5DD-F913-6EB057B3D970}"/>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B53ED4E5-27DA-01DA-BADF-4C5B63AF989D}"/>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68711BE8-E1A0-78CF-62B8-11D2F1DE62FF}"/>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9F107A69-8C5D-6A5C-C0F5-4BDC726178D2}"/>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9B6AFF51-A757-6E03-F39C-3FC1B307BF14}"/>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89485BC0-AE9C-35B8-E8CE-01623E167538}"/>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C6E9A14A-4A49-F216-A75E-6AFE45CA348F}"/>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17681F8B-6AA1-E70D-12E7-9BB11B9CFAB2}"/>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7D00250B-AF60-3DF2-1D9F-19EAFB81CDDB}"/>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F68AB0B4-8B46-CA4A-3C68-7F5D95986C8B}"/>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00B32D64-DB07-6461-3945-1D1AD85CB061}"/>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4B6A7AA9-F7C7-35A7-57FC-CA0573A22B39}"/>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38A372CE-BCE5-33EB-CEC6-A06217F8995F}"/>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874A49AE-5264-603D-299B-880B84C2E9FF}"/>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6C01C2F8-B633-B526-A537-05C72A3077B7}"/>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0A4A1D6F-88EE-0167-014D-0F509C12CBD1}"/>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24B3FCCE-A975-A4FE-E45E-FC0732EA551D}"/>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5BC22F60-895B-34B3-C9CE-7FD057F9DA20}"/>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9EA1E40F-158A-ED4B-EC45-CBAB10DE30FA}"/>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ED94F427-4DBB-8962-8A38-B57B8F3214EF}"/>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A9F52B64-923F-9CED-3EA8-509BBBF6C501}"/>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4D86441F-86B0-896C-27D2-1E733B7B5FB5}"/>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6BBDDFFB-8ECB-370E-B8AE-C0BDFB20EA70}"/>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D782FF2C-1ADB-B0AF-4B37-C6D930061F61}"/>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F9ACFD1D-5D11-4E9D-9615-A9034D4EFBEB}"/>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F59D7DAC-8E52-0E22-1F11-9440FCC533D7}"/>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F0A6D33F-4E8B-7365-9928-D429E8B078EF}"/>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1081F1E2-8CF4-B817-6D7B-06EE85CBC51D}"/>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D28E5F38-E865-9027-9628-B946AA3CC3C0}"/>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F97CEEC0-77F8-A174-F21C-6ED1AE1D0065}"/>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B9550948-B477-EF9A-4AD7-12B4D58FF9FD}"/>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50D45060-E251-9E9E-5024-990E94C7116F}"/>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1FDF048C-80C3-2610-73CF-2F044DD97993}"/>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9E8C3044-6650-E8C3-927F-9B19EEBC126F}"/>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73979394-9080-F70F-D3BA-16035B1BEE12}"/>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E1A0C38D-E782-1647-36E7-67670A59261A}"/>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9EEC57A8-23A9-E111-7711-2A7540B0822B}"/>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85DFE62F-BBB5-86A1-096D-87D24EE6BD00}"/>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04AA99F1-6ADB-BC56-842C-C2F7988223F7}"/>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BB5C22B0-CB93-3EF2-01F3-6232F1A38B17}"/>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B696D93A-2E1F-EB41-B1CD-99AA5489C446}"/>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94C57D16-CA2C-3A19-7E96-659F671DCDFE}"/>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81136AE9-3560-CAB4-23B4-DA2A740EA222}"/>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F4509456-87BC-E46E-9AB3-7A46C2AD0AE1}"/>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4CC685E5-96A6-5588-7D56-01BA1C62F91B}"/>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1788D1AC-0E51-4044-3D01-A9597F0597C0}"/>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7F59BB72-0B36-D26D-15A9-351BB4D5B7D8}"/>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14063BFC-ED1E-F732-1102-4B2D13EADBF5}"/>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C17E58D2-2AC3-7E1F-AC7B-661225A57A5B}"/>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A66322E7-9D8A-8C16-B929-5E6B0942EE4E}"/>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E7B4E38F-2018-0327-3863-F9FA15C4B46C}"/>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308F6683-F54A-9369-9452-D7CE099FCB6D}"/>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C399B8C4-5E65-1988-39D6-38B4DA74955B}"/>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C8537E45-D341-04DE-3694-77682BFD2517}"/>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37559B97-8E59-801C-D02A-056D0BDAD93B}"/>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CACEE503-D1F4-FD9B-7825-3F3F9AB0B8BB}"/>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02FCDFB3-1646-B545-7792-77DFF9145931}"/>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7BCBA56A-3997-CBFF-70BA-CAA7EF59248E}"/>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19935F3F-60D0-6AEC-5F6B-3A1C6FC2EB63}"/>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54D83968-2E48-3820-1FE0-3B81D6156880}"/>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29BEB2FC-E033-3FDD-BEAF-4DB70662CF06}"/>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424951EC-660F-38FC-FEDC-2390BAC468CF}"/>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30585751-718A-38DB-E5BF-06926A9F59AE}"/>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908F293E-AE11-D159-5076-3DD34F894C66}"/>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835EDDEE-5BBB-3B03-83C3-0642C07412CF}"/>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0639CFF2-FF62-A834-B816-B432546C693E}"/>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1663774E-79C0-5483-9B97-F3B81BD463BE}"/>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0029838F-F5A9-9C16-6B71-9F5BFA1F288A}"/>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0584E11C-77E6-3DF7-1186-D9BD9160D66C}"/>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97C5AE42-7856-ABBD-271C-C281A41E8105}"/>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8254A5E6-9322-E614-F30E-7FCD9BA593BF}"/>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8CD41791-31BB-96A5-1749-790A9094F60D}"/>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E3E3B8ED-6969-D3EC-12A7-CB4010968BA2}"/>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934CA0D7-E721-1D34-2D28-3046837CA634}"/>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2AF7C3BB-26BC-135E-8B19-62E9B2CD66BD}"/>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FDF38D47-303D-7FF8-E68E-E8764A241A96}"/>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71B21538-E0E1-5F1E-565C-5E4A46CC39EB}"/>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2BC80E21-4A6A-A51D-C6BD-B5B30FBB850B}"/>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2B8323F4-4DFF-27D5-9F3F-BE86B0939807}"/>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58FDB8A0-0CE0-15B1-A5B4-EDC57C58B290}"/>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386D4907-9B7E-5248-5BE1-80E03F03A234}"/>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68EB8D28-5961-ACE7-320F-12FCA336B85A}"/>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7D982B87-EC12-EC33-F91B-D29C51BD7E62}"/>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F98A17E1-FC0F-FC27-E4F9-44CB2675ED1B}"/>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E18851A8-A158-39E2-32EC-AF30613C3936}"/>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60CE1FBE-5936-8988-5588-9F64323CB81B}"/>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C644AFC7-5B8B-F842-49BF-475C215E93AB}"/>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B8B836A8-D119-23B9-E7F1-204D100CF2D7}"/>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39D86DD7-0561-4C43-A1F0-6018C22AB383}"/>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B0350B8F-F17E-55BA-86CD-5AB091005868}"/>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74493079-DC53-5B09-E9CA-E47901E6A714}"/>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BE7256A1-72A3-A55D-2C2F-10DBF8BC15E0}"/>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BBCDFEED-EF20-7C2D-2363-423A6578F021}"/>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4FC1600E-72DF-4AFD-AB3E-02AF0EC1E3B9}"/>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F65FBE5B-0859-427F-C6DB-E02E48CAE980}"/>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008A4B53-4697-7F2B-8B91-F05F59A077BB}"/>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D03C871E-4B52-1827-C017-2BE60AEB453F}"/>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2F0ACB83-CBFE-B3F6-E13A-E345C5BFAA28}"/>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A8F67101-4ECE-F63D-E6AE-1194B1BF00BD}"/>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51DCCA1C-37AD-9172-A0EA-CCB7CF293691}"/>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50989EE9-9929-74E6-AD32-DA8F9F313B67}"/>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AC3AE8DE-6D65-00B2-DE1E-689E34D3BDD8}"/>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06CF4EC5-C350-FB28-F13E-ADF0CBD9994C}"/>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7302CAD3-35C4-299A-9F7B-0B38A8A12E9B}"/>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4EB2B65A-A0E4-FC4B-8A83-29AF877A9340}"/>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0594ECDA-4DAB-B558-CD1D-DAC16805A16B}"/>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C8441DB6-37AD-F51F-A9D4-29DB9B5CA19A}"/>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E7A9B129-825D-B159-D483-11510E40E646}"/>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0FCAB496-D2A4-037A-5BE4-AA47E14E5F74}"/>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8741314B-365D-626D-C8FD-7965C53A0477}"/>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B2F5F68B-1472-8047-318D-9C44AD5095F6}"/>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34B635B7-1BEA-CAB2-BE8B-1DF66538AA6B}"/>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E5472F03-288D-746D-7D77-B2CB2CC40746}"/>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957ABE55-9D98-CBB6-0676-ECB6F1D78EB0}"/>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6AA36BEF-6AFA-8E4C-C185-43DCA8C29A6C}"/>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10C8FCC1-771E-F05F-19FE-A147F0564E3A}"/>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1D67D503-5011-5712-F35D-5B81F81E0351}"/>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8AE4BA34-C0C0-7E51-C4E9-F7B362DE28E9}"/>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F1E7BDCD-EE2F-5DAD-196F-5847EB541247}"/>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9C1A0C82-A1E0-B26E-DC20-7701BA0E8F1F}"/>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FC934B6A-05F3-B69C-7CE7-82F8693AFDBC}"/>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E6F24292-62AB-704D-3A46-A25FCD7EC695}"/>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E372DA81-1F27-2910-F167-854FD9429BD3}"/>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46BEAC18-A8A1-DC5A-0507-B9D00758D6A3}"/>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00C2C240-F8B0-FC62-4E05-84B70FB6070E}"/>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5746B698-2786-0C65-F6BF-E74D85DCB4F6}"/>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7E7D9F13-60B3-82AF-34EB-90178138FC0C}"/>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4D46AA18-3B1E-B2BF-8618-E677D9A21690}"/>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91254A1C-259D-8C92-A4E3-3CF8B7D29528}"/>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C6E40993-9295-CC63-C772-F405722E83E1}"/>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DCDA98F0-8655-FBA6-6F63-D4BAB8176DEB}"/>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C763CE84-9973-D860-D44F-CFD2E97FF6A4}"/>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F00E2FB3-CC32-9A1E-AA21-110F3C18248D}"/>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F6B8D9F8-41DF-0D5B-4DC5-5BA93A33CB73}"/>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B72D2B66-3F2C-B5FC-6AE4-C26CDAE7E7C1}"/>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E8671EC1-E485-8225-C108-7EC3A6ABB0FB}"/>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6CF32DBA-40FB-D670-9A41-5A183078678F}"/>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245BC690-76BB-18F8-58D2-60B741B12C91}"/>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F22AF289-7D1D-41CE-1AF1-DE2EC6D23762}"/>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B7CEC506-8BD5-1893-6415-5B0086801CB3}"/>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44" name="Rectangle: Rounded Corners 243">
            <a:extLst>
              <a:ext uri="{FF2B5EF4-FFF2-40B4-BE49-F238E27FC236}">
                <a16:creationId xmlns:a16="http://schemas.microsoft.com/office/drawing/2014/main" id="{16B38A3E-8AD4-2B8C-9394-E16942C7A4B7}"/>
              </a:ext>
            </a:extLst>
          </p:cNvPr>
          <p:cNvSpPr/>
          <p:nvPr/>
        </p:nvSpPr>
        <p:spPr>
          <a:xfrm>
            <a:off x="129897" y="4459183"/>
            <a:ext cx="4724400" cy="490498"/>
          </a:xfrm>
          <a:prstGeom prst="roundRect">
            <a:avLst>
              <a:gd name="adj" fmla="val 50000"/>
            </a:avLst>
          </a:prstGeom>
          <a:solidFill>
            <a:schemeClr val="accent2"/>
          </a:solidFill>
          <a:ln w="28575"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Econometric analysis &amp; entry/exit</a:t>
            </a:r>
          </a:p>
        </p:txBody>
      </p:sp>
    </p:spTree>
    <p:extLst>
      <p:ext uri="{BB962C8B-B14F-4D97-AF65-F5344CB8AC3E}">
        <p14:creationId xmlns:p14="http://schemas.microsoft.com/office/powerpoint/2010/main" val="3596805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5D7B-9DE8-62E3-20DB-EC70307AA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D6950-2E40-A92F-4758-013BA171A0A1}"/>
              </a:ext>
            </a:extLst>
          </p:cNvPr>
          <p:cNvSpPr>
            <a:spLocks noGrp="1"/>
          </p:cNvSpPr>
          <p:nvPr>
            <p:ph type="title"/>
          </p:nvPr>
        </p:nvSpPr>
        <p:spPr>
          <a:xfrm>
            <a:off x="374401" y="256629"/>
            <a:ext cx="8547100" cy="326821"/>
          </a:xfrm>
        </p:spPr>
        <p:txBody>
          <a:bodyPr/>
          <a:lstStyle/>
          <a:p>
            <a:r>
              <a:rPr lang="en-GB" noProof="0"/>
              <a:t>Impact of the key factors</a:t>
            </a:r>
          </a:p>
        </p:txBody>
      </p:sp>
      <p:graphicFrame>
        <p:nvGraphicFramePr>
          <p:cNvPr id="5" name="Content Placeholder 4">
            <a:extLst>
              <a:ext uri="{FF2B5EF4-FFF2-40B4-BE49-F238E27FC236}">
                <a16:creationId xmlns:a16="http://schemas.microsoft.com/office/drawing/2014/main" id="{DD1F2EAF-3C4E-6432-DA29-0E99844487F4}"/>
              </a:ext>
            </a:extLst>
          </p:cNvPr>
          <p:cNvGraphicFramePr>
            <a:graphicFrameLocks noGrp="1"/>
          </p:cNvGraphicFramePr>
          <p:nvPr>
            <p:ph sz="quarter" idx="10"/>
            <p:extLst>
              <p:ext uri="{D42A27DB-BD31-4B8C-83A1-F6EECF244321}">
                <p14:modId xmlns:p14="http://schemas.microsoft.com/office/powerpoint/2010/main" val="696756200"/>
              </p:ext>
            </p:extLst>
          </p:nvPr>
        </p:nvGraphicFramePr>
        <p:xfrm>
          <a:off x="374399" y="866619"/>
          <a:ext cx="11159510" cy="3358260"/>
        </p:xfrm>
        <a:graphic>
          <a:graphicData uri="http://schemas.openxmlformats.org/drawingml/2006/table">
            <a:tbl>
              <a:tblPr firstRow="1" bandRow="1">
                <a:tableStyleId>{72833802-FEF1-4C79-8D5D-14CF1EAF98D9}</a:tableStyleId>
              </a:tblPr>
              <a:tblGrid>
                <a:gridCol w="2061951">
                  <a:extLst>
                    <a:ext uri="{9D8B030D-6E8A-4147-A177-3AD203B41FA5}">
                      <a16:colId xmlns:a16="http://schemas.microsoft.com/office/drawing/2014/main" val="1674884206"/>
                    </a:ext>
                  </a:extLst>
                </a:gridCol>
                <a:gridCol w="4395146">
                  <a:extLst>
                    <a:ext uri="{9D8B030D-6E8A-4147-A177-3AD203B41FA5}">
                      <a16:colId xmlns:a16="http://schemas.microsoft.com/office/drawing/2014/main" val="507963289"/>
                    </a:ext>
                  </a:extLst>
                </a:gridCol>
                <a:gridCol w="1692493">
                  <a:extLst>
                    <a:ext uri="{9D8B030D-6E8A-4147-A177-3AD203B41FA5}">
                      <a16:colId xmlns:a16="http://schemas.microsoft.com/office/drawing/2014/main" val="1523217589"/>
                    </a:ext>
                  </a:extLst>
                </a:gridCol>
                <a:gridCol w="3009920">
                  <a:extLst>
                    <a:ext uri="{9D8B030D-6E8A-4147-A177-3AD203B41FA5}">
                      <a16:colId xmlns:a16="http://schemas.microsoft.com/office/drawing/2014/main" val="2690857358"/>
                    </a:ext>
                  </a:extLst>
                </a:gridCol>
              </a:tblGrid>
              <a:tr h="682540">
                <a:tc>
                  <a:txBody>
                    <a:bodyPr/>
                    <a:lstStyle/>
                    <a:p>
                      <a:r>
                        <a:rPr lang="fr-FR" sz="1600" b="0" dirty="0"/>
                        <a:t>Factor</a:t>
                      </a:r>
                      <a:endParaRPr lang="en-GB" sz="1600" b="0" dirty="0">
                        <a:latin typeface="+mj-lt"/>
                      </a:endParaRPr>
                    </a:p>
                  </a:txBody>
                  <a:tcPr/>
                </a:tc>
                <a:tc>
                  <a:txBody>
                    <a:bodyPr/>
                    <a:lstStyle/>
                    <a:p>
                      <a:r>
                        <a:rPr lang="fr-FR" sz="1600" b="0"/>
                        <a:t>Description</a:t>
                      </a:r>
                      <a:endParaRPr lang="en-GB" sz="1600" b="0">
                        <a:latin typeface="+mj-lt"/>
                      </a:endParaRPr>
                    </a:p>
                  </a:txBody>
                  <a:tcPr/>
                </a:tc>
                <a:tc>
                  <a:txBody>
                    <a:bodyPr/>
                    <a:lstStyle/>
                    <a:p>
                      <a:r>
                        <a:rPr lang="fr-FR" sz="1600" b="0"/>
                        <a:t>Price effect</a:t>
                      </a:r>
                      <a:endParaRPr lang="en-GB" sz="1600" b="0">
                        <a:latin typeface="+mj-lt"/>
                      </a:endParaRPr>
                    </a:p>
                  </a:txBody>
                  <a:tcPr/>
                </a:tc>
                <a:tc>
                  <a:txBody>
                    <a:bodyPr/>
                    <a:lstStyle/>
                    <a:p>
                      <a:r>
                        <a:rPr lang="en-GB" sz="1600" b="0">
                          <a:latin typeface="+mn-lt"/>
                        </a:rPr>
                        <a:t>Practical example</a:t>
                      </a:r>
                    </a:p>
                  </a:txBody>
                  <a:tcPr/>
                </a:tc>
                <a:extLst>
                  <a:ext uri="{0D108BD9-81ED-4DB2-BD59-A6C34878D82A}">
                    <a16:rowId xmlns:a16="http://schemas.microsoft.com/office/drawing/2014/main" val="4068946432"/>
                  </a:ext>
                </a:extLst>
              </a:tr>
              <a:tr h="833811">
                <a:tc>
                  <a:txBody>
                    <a:bodyPr/>
                    <a:lstStyle/>
                    <a:p>
                      <a:r>
                        <a:rPr lang="en-GB" sz="1600" noProof="0"/>
                        <a:t>Airline concentration (city-pair level)</a:t>
                      </a:r>
                    </a:p>
                  </a:txBody>
                  <a:tcPr/>
                </a:tc>
                <a:tc>
                  <a:txBody>
                    <a:bodyPr/>
                    <a:lstStyle/>
                    <a:p>
                      <a:pPr algn="l"/>
                      <a:r>
                        <a:rPr lang="en-GB" sz="1600" noProof="0"/>
                        <a:t>10% increase in city-pair level concentration (HHI) by IATA season increases prices by…</a:t>
                      </a:r>
                    </a:p>
                  </a:txBody>
                  <a:tcPr/>
                </a:tc>
                <a:tc>
                  <a:txBody>
                    <a:bodyPr/>
                    <a:lstStyle/>
                    <a:p>
                      <a:pPr algn="r"/>
                      <a:r>
                        <a:rPr lang="en-GB" sz="1600" noProof="0"/>
                        <a:t>1.02% (</a:t>
                      </a:r>
                      <a:r>
                        <a:rPr lang="en-GB" sz="1600"/>
                        <a:t>€1.71</a:t>
                      </a:r>
                      <a:r>
                        <a:rPr lang="en-GB" sz="1600" noProof="0"/>
                        <a:t>)</a:t>
                      </a:r>
                    </a:p>
                  </a:txBody>
                  <a:tcPr/>
                </a:tc>
                <a:tc>
                  <a:txBody>
                    <a:bodyPr/>
                    <a:lstStyle/>
                    <a:p>
                      <a:pPr algn="l"/>
                      <a:r>
                        <a:rPr lang="en-GB" sz="1600" noProof="0"/>
                        <a:t>Route shifts from 50/50 distribution of seats to 66/34 (between two carriers)</a:t>
                      </a:r>
                    </a:p>
                    <a:p>
                      <a:pPr algn="l"/>
                      <a:endParaRPr lang="en-GB" sz="1600" noProof="0"/>
                    </a:p>
                  </a:txBody>
                  <a:tcPr/>
                </a:tc>
                <a:extLst>
                  <a:ext uri="{0D108BD9-81ED-4DB2-BD59-A6C34878D82A}">
                    <a16:rowId xmlns:a16="http://schemas.microsoft.com/office/drawing/2014/main" val="1210739469"/>
                  </a:ext>
                </a:extLst>
              </a:tr>
              <a:tr h="682540">
                <a:tc>
                  <a:txBody>
                    <a:bodyPr/>
                    <a:lstStyle/>
                    <a:p>
                      <a:r>
                        <a:rPr lang="en-GB" sz="1600" noProof="0"/>
                        <a:t>Airport congestion</a:t>
                      </a:r>
                    </a:p>
                  </a:txBody>
                  <a:tcPr/>
                </a:tc>
                <a:tc>
                  <a:txBody>
                    <a:bodyPr/>
                    <a:lstStyle/>
                    <a:p>
                      <a:pPr algn="l"/>
                      <a:r>
                        <a:rPr lang="en-GB" sz="1600" noProof="0"/>
                        <a:t>10% increase in monthly airport-level congestion increases prices by…</a:t>
                      </a:r>
                    </a:p>
                  </a:txBody>
                  <a:tcPr/>
                </a:tc>
                <a:tc>
                  <a:txBody>
                    <a:bodyPr/>
                    <a:lstStyle/>
                    <a:p>
                      <a:pPr algn="r"/>
                      <a:r>
                        <a:rPr lang="en-GB" sz="1600" noProof="0"/>
                        <a:t>0.91% (</a:t>
                      </a:r>
                      <a:r>
                        <a:rPr lang="en-GB" sz="1600"/>
                        <a:t>€1.57</a:t>
                      </a:r>
                      <a:r>
                        <a:rPr lang="en-GB" sz="1600" noProof="0"/>
                        <a:t>)</a:t>
                      </a:r>
                    </a:p>
                  </a:txBody>
                  <a:tcPr/>
                </a:tc>
                <a:tc>
                  <a:txBody>
                    <a:bodyPr/>
                    <a:lstStyle/>
                    <a:p>
                      <a:pPr algn="l"/>
                      <a:r>
                        <a:rPr lang="en-GB" sz="1600" noProof="0"/>
                        <a:t>Airport moves from 50% to 55% average congestion</a:t>
                      </a:r>
                    </a:p>
                  </a:txBody>
                  <a:tcPr/>
                </a:tc>
                <a:extLst>
                  <a:ext uri="{0D108BD9-81ED-4DB2-BD59-A6C34878D82A}">
                    <a16:rowId xmlns:a16="http://schemas.microsoft.com/office/drawing/2014/main" val="1209224586"/>
                  </a:ext>
                </a:extLst>
              </a:tr>
              <a:tr h="682540">
                <a:tc>
                  <a:txBody>
                    <a:bodyPr/>
                    <a:lstStyle/>
                    <a:p>
                      <a:r>
                        <a:rPr lang="en-GB" sz="1600" noProof="0" dirty="0"/>
                        <a:t>Airport charges</a:t>
                      </a:r>
                    </a:p>
                  </a:txBody>
                  <a:tcPr/>
                </a:tc>
                <a:tc>
                  <a:txBody>
                    <a:bodyPr/>
                    <a:lstStyle/>
                    <a:p>
                      <a:pPr algn="l"/>
                      <a:r>
                        <a:rPr lang="en-GB" sz="1600" noProof="0" dirty="0"/>
                        <a:t>10% increase in total turnaround charges increases prices by…</a:t>
                      </a:r>
                    </a:p>
                  </a:txBody>
                  <a:tcPr/>
                </a:tc>
                <a:tc>
                  <a:txBody>
                    <a:bodyPr/>
                    <a:lstStyle/>
                    <a:p>
                      <a:pPr algn="r"/>
                      <a:r>
                        <a:rPr lang="en-GB" sz="1600" noProof="0"/>
                        <a:t>0.35% (</a:t>
                      </a:r>
                      <a:r>
                        <a:rPr lang="en-GB" sz="1600"/>
                        <a:t>€0.61</a:t>
                      </a:r>
                      <a:r>
                        <a:rPr lang="en-GB" sz="1600" noProof="0"/>
                        <a:t>)</a:t>
                      </a:r>
                    </a:p>
                  </a:txBody>
                  <a:tcPr/>
                </a:tc>
                <a:tc>
                  <a:txBody>
                    <a:bodyPr/>
                    <a:lstStyle/>
                    <a:p>
                      <a:pPr algn="l"/>
                      <a:r>
                        <a:rPr lang="en-GB" sz="1600" noProof="0" dirty="0"/>
                        <a:t>Per-flight charge rises from €5,000 to €5,500</a:t>
                      </a:r>
                    </a:p>
                  </a:txBody>
                  <a:tcPr/>
                </a:tc>
                <a:extLst>
                  <a:ext uri="{0D108BD9-81ED-4DB2-BD59-A6C34878D82A}">
                    <a16:rowId xmlns:a16="http://schemas.microsoft.com/office/drawing/2014/main" val="740418193"/>
                  </a:ext>
                </a:extLst>
              </a:tr>
            </a:tbl>
          </a:graphicData>
        </a:graphic>
      </p:graphicFrame>
      <p:sp>
        <p:nvSpPr>
          <p:cNvPr id="4" name="Slide Number Placeholder 3">
            <a:extLst>
              <a:ext uri="{FF2B5EF4-FFF2-40B4-BE49-F238E27FC236}">
                <a16:creationId xmlns:a16="http://schemas.microsoft.com/office/drawing/2014/main" id="{ACC59239-1EDB-AE13-4211-40AF802A95AD}"/>
              </a:ext>
            </a:extLst>
          </p:cNvPr>
          <p:cNvSpPr>
            <a:spLocks noGrp="1"/>
          </p:cNvSpPr>
          <p:nvPr>
            <p:ph type="sldNum" sz="quarter" idx="4"/>
          </p:nvPr>
        </p:nvSpPr>
        <p:spPr/>
        <p:txBody>
          <a:bodyPr/>
          <a:lstStyle/>
          <a:p>
            <a:fld id="{E8A31CA1-98DA-4CE7-9D33-C9D2C462D595}" type="slidenum">
              <a:rPr lang="en-GB" noProof="0" smtClean="0"/>
              <a:pPr/>
              <a:t>17</a:t>
            </a:fld>
            <a:endParaRPr lang="en-GB" noProof="0"/>
          </a:p>
        </p:txBody>
      </p:sp>
      <p:sp>
        <p:nvSpPr>
          <p:cNvPr id="7" name="TextBox 6">
            <a:extLst>
              <a:ext uri="{FF2B5EF4-FFF2-40B4-BE49-F238E27FC236}">
                <a16:creationId xmlns:a16="http://schemas.microsoft.com/office/drawing/2014/main" id="{875BA040-FEFF-E3D6-EBBE-D46DFCE44DDA}"/>
              </a:ext>
            </a:extLst>
          </p:cNvPr>
          <p:cNvSpPr txBox="1"/>
          <p:nvPr/>
        </p:nvSpPr>
        <p:spPr>
          <a:xfrm>
            <a:off x="374399" y="5789041"/>
            <a:ext cx="11159510" cy="523990"/>
          </a:xfrm>
          <a:prstGeom prst="rect">
            <a:avLst/>
          </a:prstGeom>
          <a:noFill/>
        </p:spPr>
        <p:txBody>
          <a:bodyPr wrap="square">
            <a:spAutoFit/>
          </a:bodyPr>
          <a:lstStyle/>
          <a:p>
            <a:pPr>
              <a:lnSpc>
                <a:spcPts val="1800"/>
              </a:lnSpc>
            </a:pPr>
            <a:r>
              <a:rPr lang="en-GB" sz="1000" b="0" i="0" u="none" strike="noStrike" baseline="0" dirty="0"/>
              <a:t>Notes: </a:t>
            </a:r>
            <a:r>
              <a:rPr lang="en-GB" sz="1000" spc="-20" dirty="0"/>
              <a:t>Model dependent variable city-pair level fares by IATA season. Fixed effects controlling for time variations (IATA seasons) and distance also included. </a:t>
            </a:r>
            <a:r>
              <a:rPr lang="en-GB" sz="1000" b="0" i="0" u="none" strike="noStrike" baseline="0" dirty="0"/>
              <a:t>All factors reported are significant at 1%. </a:t>
            </a:r>
            <a:endParaRPr lang="en-GB" sz="1000" dirty="0"/>
          </a:p>
        </p:txBody>
      </p:sp>
      <p:sp>
        <p:nvSpPr>
          <p:cNvPr id="15" name="TextBox 14">
            <a:extLst>
              <a:ext uri="{FF2B5EF4-FFF2-40B4-BE49-F238E27FC236}">
                <a16:creationId xmlns:a16="http://schemas.microsoft.com/office/drawing/2014/main" id="{D8F13E3B-A6F3-EDFD-E9C3-96850F40D648}"/>
              </a:ext>
            </a:extLst>
          </p:cNvPr>
          <p:cNvSpPr txBox="1"/>
          <p:nvPr/>
        </p:nvSpPr>
        <p:spPr>
          <a:xfrm>
            <a:off x="374399" y="4604414"/>
            <a:ext cx="11159510" cy="707886"/>
          </a:xfrm>
          <a:prstGeom prst="rect">
            <a:avLst/>
          </a:prstGeom>
          <a:noFill/>
          <a:ln>
            <a:solidFill>
              <a:schemeClr val="accent2"/>
            </a:solidFill>
          </a:ln>
        </p:spPr>
        <p:txBody>
          <a:bodyPr wrap="square" rtlCol="0">
            <a:spAutoFit/>
          </a:bodyPr>
          <a:lstStyle/>
          <a:p>
            <a:pPr marL="285750" indent="-285750">
              <a:lnSpc>
                <a:spcPts val="1800"/>
              </a:lnSpc>
              <a:spcBef>
                <a:spcPts val="600"/>
              </a:spcBef>
              <a:spcAft>
                <a:spcPts val="600"/>
              </a:spcAft>
              <a:buFont typeface="Arial" panose="020B0604020202020204" pitchFamily="34" charset="0"/>
              <a:buChar char="•"/>
            </a:pPr>
            <a:r>
              <a:rPr lang="en-GB" sz="1600" spc="-20" dirty="0"/>
              <a:t>Entry is associated with fare reductions from 5.0% to 8.1% (6.6% on average)</a:t>
            </a:r>
          </a:p>
          <a:p>
            <a:pPr marL="285750" indent="-285750">
              <a:lnSpc>
                <a:spcPts val="1800"/>
              </a:lnSpc>
              <a:spcBef>
                <a:spcPts val="600"/>
              </a:spcBef>
              <a:spcAft>
                <a:spcPts val="600"/>
              </a:spcAft>
              <a:buFont typeface="Arial" panose="020B0604020202020204" pitchFamily="34" charset="0"/>
              <a:buChar char="•"/>
            </a:pPr>
            <a:r>
              <a:rPr lang="en-GB" sz="1600" spc="-20" dirty="0"/>
              <a:t>Exit is associated with fare increases from 7.1% to 12.0% (8.5% on average)</a:t>
            </a:r>
          </a:p>
        </p:txBody>
      </p:sp>
    </p:spTree>
    <p:extLst>
      <p:ext uri="{BB962C8B-B14F-4D97-AF65-F5344CB8AC3E}">
        <p14:creationId xmlns:p14="http://schemas.microsoft.com/office/powerpoint/2010/main" val="229758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B95BA-381C-D91D-9C7F-3E1F573556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B2AB52-6FD4-6591-FC85-1C7F30CEB628}"/>
              </a:ext>
            </a:extLst>
          </p:cNvPr>
          <p:cNvSpPr>
            <a:spLocks noGrp="1"/>
          </p:cNvSpPr>
          <p:nvPr>
            <p:ph type="title"/>
          </p:nvPr>
        </p:nvSpPr>
        <p:spPr>
          <a:xfrm>
            <a:off x="374400" y="261575"/>
            <a:ext cx="8673731" cy="327911"/>
          </a:xfrm>
        </p:spPr>
        <p:txBody>
          <a:bodyPr/>
          <a:lstStyle/>
          <a:p>
            <a:r>
              <a:rPr lang="en-GB" dirty="0"/>
              <a:t>Key takeaways</a:t>
            </a:r>
          </a:p>
        </p:txBody>
      </p:sp>
      <p:grpSp>
        <p:nvGrpSpPr>
          <p:cNvPr id="5" name="Ox_Race">
            <a:extLst>
              <a:ext uri="{FF2B5EF4-FFF2-40B4-BE49-F238E27FC236}">
                <a16:creationId xmlns:a16="http://schemas.microsoft.com/office/drawing/2014/main" id="{F4ADA170-1B69-399F-63CB-7A28580C9D73}"/>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6AA40591-C126-80E5-3A40-C68AAE235543}"/>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0587AE60-C009-B250-C213-ADD0A167B371}"/>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842DBD1C-A08F-AD39-34AC-4663810B5E57}"/>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BDD95B5E-2E91-94D5-0D50-D0C9DCA48914}"/>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266F7CB5-C245-0121-65C3-3AEBD39F8F95}"/>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3A78F8A8-ECBF-507A-8854-DDC52CCCE071}"/>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030432F0-33E6-229D-F652-2ECEB63286D4}"/>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4E1CCB8A-50B6-3458-6CA7-B4DF64D58AFF}"/>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A1E603EE-5EB5-506D-17AD-FC26CD770502}"/>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C1AD2CBC-912F-578A-EEC4-36CE962BAC40}"/>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6DCF077C-BB54-5B53-42C5-D57BC5216930}"/>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C38F7ADE-6053-6BC1-FEEA-A3DEB6A787B5}"/>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1CE07FA4-84A7-2999-53C3-F23F8122B834}"/>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CC7010C0-377A-185B-9D41-08742F417EC6}"/>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00C8DD2B-E066-6696-6844-40A4B4AC70CC}"/>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F9E6DA42-1D0E-3845-232B-755D657E8192}"/>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E572D34C-7AE3-C40C-3871-45581BC54B0A}"/>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7B91B070-FB98-1C4A-D98C-0F2CC843DA4E}"/>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A37079DB-A5B2-AE2E-F52F-0564235918A7}"/>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3632B0F3-6952-81BD-A292-6190BFB8503C}"/>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D2BFB218-B446-7994-4F91-4F7E7F7ED480}"/>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69846942-9A7C-2186-5324-08D87347C23A}"/>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B2118FF3-6015-1940-2A41-18C32ECD2E17}"/>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94D9EBB7-FAAF-6CF9-FE21-9E7248E926A8}"/>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E2DED167-C982-AE99-5A1C-B489EB8CBD68}"/>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60EF2501-3A3D-444A-6372-7586B890E5F3}"/>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F418AE9F-5BB1-3DC9-59F6-9326240197AB}"/>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A58E6C86-0679-04D7-6DF3-0C5827BADBFB}"/>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68D6602E-7843-E29D-20AF-0E9EC4070D3B}"/>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4921324C-61B1-8860-4742-64BE75271F03}"/>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37454A12-F748-A292-D123-4B0398785858}"/>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11F86709-C8D1-98C0-B8B8-16DFDDDECAA7}"/>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6CB622AC-77D5-EB24-C2AA-6E9BBC59B0E8}"/>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953E778D-38E9-7954-E24B-038D0AA83530}"/>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A3FD4C0A-A9D7-37D9-B897-358417E727D0}"/>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5FAA1786-8677-7619-F005-72B7F5F9A86D}"/>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0CB5CFD5-33A3-5D94-6CAE-91B298D7E859}"/>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7C7340FC-69A3-A607-8BE9-1DFDFD79BD05}"/>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C3CE20ED-3DC2-E167-F156-6CCBF588066B}"/>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E36695E2-88D9-B4B2-7E2E-81F4134F58AC}"/>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CE854ADF-9CB3-01BC-EA09-6AEE7ACE34F0}"/>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9FD852B7-2C38-9F08-CD61-2DF8478349C6}"/>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4174A7B7-DC22-EF6B-FAD9-D5648BCB58EB}"/>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1676AC14-4F69-587F-533D-F91C5B09997A}"/>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3135BD8E-5F1D-A71E-EC0B-8682C4262A89}"/>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5D8575A3-6015-19E0-09A4-A879B5063D62}"/>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FEE20207-9CAB-5007-3B32-736D153D9454}"/>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C0681A85-59C6-558B-A9B7-77C9A926DF5B}"/>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C76C4598-8946-53EA-AB50-BD14BBAC1440}"/>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FE7C0568-C871-F3FA-209B-A1B9A5614F71}"/>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EAECEED4-17EB-C0C6-1BD4-C2DD8CF3EA63}"/>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F2C04274-C050-1CE7-AA6B-12993F77DD46}"/>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42788E94-BD32-0512-AC30-7D32B30C0D16}"/>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9F0C468E-3046-4E67-31A0-D02354C7830B}"/>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B3C2E538-053A-208D-E1BF-D19B94C763E0}"/>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A74E7C70-AE9E-8A66-87CC-CFCD86C7A646}"/>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B3A1E89C-215B-64E2-FE07-9FBC8B4892D0}"/>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045C9E17-3613-4D9D-3811-C4B46F76F99B}"/>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288998AF-FBF1-E072-BB93-FE4A79E8E5A3}"/>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0085E44D-5178-C1C8-6D4A-0F3C9DB69850}"/>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44AD4C42-E205-3330-7F51-3F10770A1DB5}"/>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47006FDA-3BE2-4DB4-EEBB-4D6D1A9F24D5}"/>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C3C07871-E023-5A48-E78D-BE07B4CA6B3D}"/>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4A1125D5-CA14-C02F-4229-95658135ABFF}"/>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20D2B49F-417B-D909-E272-D0EB6689EA28}"/>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D68E003F-94A8-0198-65DB-3010BB075332}"/>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B9D1E413-8C10-C7D1-A9CA-E0E85BBC1085}"/>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2CCE6D16-BBDF-942E-2EB1-B8CDBD712F1E}"/>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47F0673E-46AE-63CF-A58B-69AF0598C7BA}"/>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975CD115-E190-517F-A442-BCD09EE1A695}"/>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78932D46-FA3B-0D68-7AC8-11012AD68BF7}"/>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87C46B8E-800C-2B1D-8150-826BD1D83232}"/>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48F491AE-4AC2-557D-C75C-421C7F73D7AF}"/>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96F9D4FC-3EBA-EAFF-7515-CCB55D3D6AC1}"/>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9B899B0B-05A1-AB42-6002-AA9CC3785E84}"/>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5D3E23F8-5F76-B854-D072-D6A30A846C15}"/>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42F3120F-00E5-CA53-9F32-9A66CE012659}"/>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C775C66B-B9F5-E760-A342-38001DEE91A3}"/>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54A65810-7A1D-C861-EE4F-DA7B6C2EFC08}"/>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99752E26-EA85-508F-1AEA-FE2AEAA1476F}"/>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907D20D6-B1D6-DB31-16D5-75209A8414A7}"/>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56264192-837A-AEBA-1315-4C1A80B7C568}"/>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F236AA12-2E25-3982-C433-9CF6E66BA89F}"/>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DFC94C1B-F216-88DA-37E3-B9A1A7E6287C}"/>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B1D2BED0-163C-8145-2414-C49B01862880}"/>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77C86F78-FAF5-7B4B-5A66-813A624310D3}"/>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BE9DF95B-BCC7-F31F-7E56-31FD07DB0BB5}"/>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221ACE1E-68FE-C396-56ED-D68B7B6E81FD}"/>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55F9BFB2-0E29-242B-7F47-52D111C6DA3A}"/>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942A163B-469C-A16F-23D8-CA129C388B67}"/>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52FF08F0-7380-EBEC-67BD-C61DB735A9DB}"/>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D7DBB300-4B4D-09E9-A0A4-29D467EB54A1}"/>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1C0AD497-65F6-E6B6-5D87-AADE0D4E2DFE}"/>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881B922B-DF6D-AD46-CFE8-E6D316CCDA50}"/>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D84D8B77-8381-1C88-381B-9C2825FC8BA1}"/>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1901B8AE-50CF-80DE-1BB7-81ECD00F8617}"/>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2208DAEA-AB96-751E-49C6-33B8462369FB}"/>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8A23EDF9-D478-9C2D-C8DF-163E10A2D4AD}"/>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F2CEAAA9-842D-6FBA-9169-E95C2176B281}"/>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1CC79F2E-1D96-3ADD-311A-9DFF9A81899A}"/>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2219ECB0-640C-C325-F83A-687363E204B0}"/>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B92F71B9-5771-792C-8F0C-68823699919E}"/>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962DF249-D663-2EB2-5CFE-D3C2D4C531C5}"/>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BB90303A-3245-821C-8195-DBB6A531D6D7}"/>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51DE5A72-0917-5CC4-D27A-1CC682E13537}"/>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A23650DE-8CA4-8F66-3250-1A1C68347EB0}"/>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6BE90226-D393-AB47-81DE-DE57397CCF71}"/>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59B29FB6-D2AC-6B04-C637-4AE22906B6C8}"/>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F9431465-762F-A7EB-D076-751838892A95}"/>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8D7CA9EA-D070-717D-D187-33ED6C001A65}"/>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600CAD00-DF5B-8D27-635F-465CCB219E92}"/>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44778C80-D9AD-8CEB-A1EF-239769630868}"/>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C4FF0D11-B50E-5377-45B7-B8BA432F94AC}"/>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617C6694-7EC0-E3CF-EE01-9945B6949A69}"/>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C04E813D-C11D-6547-C85A-19CE1F19B6EB}"/>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100B3ACA-EEDE-15AA-CF0E-0DE3D27A898A}"/>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BF7CDE78-227A-F859-FE1F-CD2C6696884C}"/>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FB25A530-2B3D-6E74-A956-073AA38A444C}"/>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1F40B536-3AB8-59B9-4E66-CF7A9F94224C}"/>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EC7B08E6-F4EE-FE53-D078-0D094E1AF1C5}"/>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E33788BE-3073-8B54-0AC4-D584B7F91332}"/>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7567CB68-0D2D-1634-000D-A56508BA501B}"/>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A305457C-8819-4591-7334-11235FB7AAF7}"/>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AF1DD5AD-005E-D6A4-70DD-CB45FEBF3675}"/>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49481EF4-6AA7-0196-3514-90707E0358D3}"/>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CAC3CEBD-3746-A8F0-92DB-8A20E3E7F337}"/>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D81CE230-4CFE-1B9C-279A-E1132FA0D123}"/>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711DECAF-9E50-BCD8-BA38-FC994D5B5FE4}"/>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E3A3C8DF-AC2A-14C1-251E-787F8716FBD3}"/>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702CDA82-363E-E047-D808-409C85445A33}"/>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011E586B-FEB9-A688-1334-0BB7051B1CD0}"/>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CA99437E-A2D3-1D8B-7B15-44077A033759}"/>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9882A32A-4F75-E45C-F4F0-668491DCBC58}"/>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EEE110CF-DE45-4230-AF3F-79415BAE99FA}"/>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0BB863AA-9BE7-A930-5A7E-264710D0A708}"/>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A4C8A58A-377F-3C05-0795-A9FBA05CCA7F}"/>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0F47887F-46F3-20D4-07D7-7BF0DC5CDC3A}"/>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C15314B2-66D6-74AC-6804-3497C9C5AA54}"/>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1092EB25-58CF-1D39-B0D4-7FCC0D8D7125}"/>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F118DEDF-BC70-05DA-D2FF-2056CA6DC946}"/>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003BA485-AA10-D54F-DEFC-540138CD6EA4}"/>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48824CCA-D897-C820-D792-9154162FF8AD}"/>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1FDBC0A0-3868-6687-BCB3-676259CCD954}"/>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949E0140-78EC-AFA2-EBCA-45C9F81875A2}"/>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4BC71415-A187-AF7E-1703-78F99A9AA4F5}"/>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F820DA2A-900A-9078-D23A-06E5971D4FF0}"/>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4B939606-C5B6-C7D9-CF05-FBDED00E0F6B}"/>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FEA28517-EF9C-124B-A68D-24DD1039C824}"/>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CBB56A41-B10D-BB54-19CB-D29E0305C280}"/>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0487C5C9-EF71-7D74-C1AC-36518643F0D8}"/>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5EBC650C-B422-287F-C865-DDA6A804D4E9}"/>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816E5EE9-9DB4-340B-BD7F-2F74B700610B}"/>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1DFB31F2-43D5-4CA5-35C7-26147B999A0B}"/>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87DE1033-8043-0452-EC09-FB8BBDF7DDC4}"/>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18A1B594-BB54-A3D3-C04B-AD630AFA7CDE}"/>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F050C2B3-D4C5-98FA-2792-7A6ED5A6FBD0}"/>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4626F4BD-032C-EEDB-93C8-F69393CF051E}"/>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4077FB62-309D-B5FB-F8D9-4B6BE83FB9E0}"/>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C0446DE1-51B9-F871-0E61-DB6A1047F023}"/>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4EBA9807-AA04-2B38-D131-F02CA92B963B}"/>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708D2E53-AB0A-8BFC-3E20-A98841AA4CF6}"/>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BEBAAA80-B1D0-04C2-6772-922FADC1F1CC}"/>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5C1330CB-EA9C-9C81-1735-8B0D76547429}"/>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833EDCF7-90C6-2866-4E2B-EBE80EBEA9D7}"/>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2146C36B-EBD7-F742-6C4C-94D5C58D2714}"/>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C9A036D5-C9DC-51ED-970D-ECAC2312D5B2}"/>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EA54CAE7-3151-A74A-1B33-7A735AEA93A9}"/>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BCBBF329-AB0F-2525-6EB1-5686EE3CFE87}"/>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44633879-8F95-E24B-A30A-BC5C63DE38D9}"/>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343D5A2F-85D9-54EE-493D-0204CFA07AFF}"/>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3CA02CD1-A8F2-CF4B-39DC-F105E52155ED}"/>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7671842B-565E-B8AC-0ADF-4028D6E4F732}"/>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D4BDF769-4446-ED59-7624-1D1C658A1FA9}"/>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0CBC8A3F-0012-7313-8415-E600E661B797}"/>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7AF45544-2E93-0794-1EB3-2FD30DFB30C7}"/>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5D237394-30B4-A29A-9CF8-AF5C10D2AD80}"/>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A0A166BD-B1D0-AD5C-E669-A16200B17537}"/>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A4661CFE-AB48-EF44-5AEE-8C0307DDF761}"/>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ECCC8426-86ED-5017-FB55-989A2C6656C7}"/>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2574EFBC-8F0B-0B65-A572-013D14E8F642}"/>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356079E3-DFAE-5916-B897-AD1708D12170}"/>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A1A0A78D-0456-CEC9-FA9A-CF4230D37E82}"/>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9472DA8F-BEDD-D62C-7B20-19CCF0C677F7}"/>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465C1E8D-CAB3-8244-E95E-7897B46DB829}"/>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DCB5762B-07D5-2328-19AD-13C2403F27C1}"/>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36F26475-62AD-2BC2-46D6-4AA7B58D36C4}"/>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AAC7C140-0994-F92D-4239-EBC9E1CD1A30}"/>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5CBF3173-FAD8-D0D0-C409-A90A5621FA63}"/>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44671709-B103-48B5-21AE-D4A0B71E06C0}"/>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C6A50C05-DB69-957F-D21A-CF85ED2E4A3B}"/>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EACB196A-77AF-B744-C4B1-22609CDBF4E7}"/>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90B253CF-C117-3EE7-9DF7-CC4267E17E68}"/>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EF8F2E12-10F9-A847-7DDE-D458B4BBBA51}"/>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DCD7D5BC-6DF9-9ED7-5B37-9E704E5A120C}"/>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69823A00-472B-94C4-C143-F2E3D42BA6EB}"/>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60FC71B3-D126-B5BB-EAA6-7216B97B70E0}"/>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986672BC-F9F9-947B-DB19-CD2503FAE08D}"/>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3FEDF2B5-2EA3-D34E-11C3-74D89318928E}"/>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F7479399-3F34-D4A9-43CD-843C364FEB87}"/>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1224F2EA-3423-9514-F743-ECA06ED2A373}"/>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57960480-28A9-82DA-3CB7-9C9560452733}"/>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53174DB1-DD4C-2D27-ECBA-0C078EA3E9F7}"/>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742FAF10-2229-FD5A-FD9D-5D30A2602BF5}"/>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4379FEC3-7EF9-3C96-E935-E7CBBA779873}"/>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CCF284B4-22A3-2252-CF05-EE50891E13DF}"/>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1B1D0597-73A2-9343-0A88-8E177FEC4740}"/>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603601A6-F835-F611-847E-8732B16C4116}"/>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CEEB03DE-9A97-D65A-051B-CC613D734669}"/>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CFB0919B-DF82-A524-5134-B2B54735FB24}"/>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2838EF43-B9C6-0BFE-1E68-B2E4B8FE50A4}"/>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6C9D6D76-284A-904F-069F-B5F7BCF6CBAF}"/>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5F8D7820-3F3D-7ABF-7493-461388811021}"/>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1D53748F-61D3-C2E4-7EDE-3546C310B5CE}"/>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3AD37A32-77CD-6CC4-1812-A1A097B153CB}"/>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DC2B02CE-1A39-3A90-89B1-9EFA8308525C}"/>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EB1B2426-50AD-B5EE-6AAC-6EE1E22B8DFD}"/>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321C7E25-807D-B246-9E37-165C8D0F37BA}"/>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1120850B-6928-AE30-8CC5-B18D5ED2F62D}"/>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F534FECF-F9F8-DCD1-2E88-8A01A73E0290}"/>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F1067109-0C69-B2C6-3DD8-ECB2C61D49DA}"/>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9D971EA4-F234-90D4-FD12-BA375CA973C3}"/>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5681B190-E881-DB49-8E78-0AB6014BA5FD}"/>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B3392BC4-5006-62B3-099E-4122F60658D5}"/>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885770D7-F282-1A2E-F250-E6C64AE7182D}"/>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4D5B0368-461A-EBF7-C4DB-C9FB71F6F735}"/>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6961246F-C88D-9313-FDDB-CBB802F2E672}"/>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9AE2F727-450E-DC03-001B-5462779DAE2D}"/>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70431D5D-D7E1-A5DC-D164-CAB1F59069A1}"/>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0C9297BF-08A0-EA7A-DF83-4295B0E80011}"/>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FCF9EB7C-BC5F-1164-FE58-5199EA8A73CB}"/>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E5CC70AA-ADD9-4BDC-BB19-B5D8C2129682}"/>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CE0BB3C0-B43E-DC86-E4AB-FDD304A467E5}"/>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078773DC-B88C-E3AC-C65E-219A39CB0DE7}"/>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00EE2D4F-4161-A24B-1CFA-D06FF4EB0457}"/>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7CE1695B-B421-565A-B4BD-2A0206E81880}"/>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0439249E-1873-6E5D-7FD5-FB6BDAFDF046}"/>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Tree>
    <p:extLst>
      <p:ext uri="{BB962C8B-B14F-4D97-AF65-F5344CB8AC3E}">
        <p14:creationId xmlns:p14="http://schemas.microsoft.com/office/powerpoint/2010/main" val="212468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75518-8520-FC07-90A1-D25045665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23A39-B10F-FAA0-1CE7-DA80DC4429F4}"/>
              </a:ext>
            </a:extLst>
          </p:cNvPr>
          <p:cNvSpPr>
            <a:spLocks noGrp="1"/>
          </p:cNvSpPr>
          <p:nvPr>
            <p:ph type="title"/>
          </p:nvPr>
        </p:nvSpPr>
        <p:spPr>
          <a:xfrm>
            <a:off x="374401" y="256629"/>
            <a:ext cx="8547100" cy="326821"/>
          </a:xfrm>
        </p:spPr>
        <p:txBody>
          <a:bodyPr/>
          <a:lstStyle/>
          <a:p>
            <a:r>
              <a:rPr lang="en-GB" noProof="0"/>
              <a:t>Key takeaways from our analysis</a:t>
            </a:r>
          </a:p>
        </p:txBody>
      </p:sp>
      <p:sp>
        <p:nvSpPr>
          <p:cNvPr id="4" name="Slide Number Placeholder 3">
            <a:extLst>
              <a:ext uri="{FF2B5EF4-FFF2-40B4-BE49-F238E27FC236}">
                <a16:creationId xmlns:a16="http://schemas.microsoft.com/office/drawing/2014/main" id="{5EEF7E6A-A8F3-BA90-CBFC-BCA9CCA9DD4F}"/>
              </a:ext>
            </a:extLst>
          </p:cNvPr>
          <p:cNvSpPr>
            <a:spLocks noGrp="1"/>
          </p:cNvSpPr>
          <p:nvPr>
            <p:ph type="sldNum" sz="quarter" idx="4"/>
          </p:nvPr>
        </p:nvSpPr>
        <p:spPr/>
        <p:txBody>
          <a:bodyPr/>
          <a:lstStyle/>
          <a:p>
            <a:fld id="{E8A31CA1-98DA-4CE7-9D33-C9D2C462D595}" type="slidenum">
              <a:rPr lang="en-GB" noProof="0" smtClean="0"/>
              <a:pPr/>
              <a:t>19</a:t>
            </a:fld>
            <a:endParaRPr lang="en-GB" noProof="0"/>
          </a:p>
        </p:txBody>
      </p:sp>
      <p:sp>
        <p:nvSpPr>
          <p:cNvPr id="6" name="Rectangle: Rounded Corners 5">
            <a:extLst>
              <a:ext uri="{FF2B5EF4-FFF2-40B4-BE49-F238E27FC236}">
                <a16:creationId xmlns:a16="http://schemas.microsoft.com/office/drawing/2014/main" id="{934D55A1-B6F2-BA55-E5C0-E43A5E2509D9}"/>
              </a:ext>
            </a:extLst>
          </p:cNvPr>
          <p:cNvSpPr/>
          <p:nvPr/>
        </p:nvSpPr>
        <p:spPr>
          <a:xfrm>
            <a:off x="1371951" y="1093308"/>
            <a:ext cx="3276000" cy="1944000"/>
          </a:xfrm>
          <a:prstGeom prst="roundRect">
            <a:avLst>
              <a:gd name="adj" fmla="val 50000"/>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ctr" anchorCtr="0" forceAA="0" compatLnSpc="1">
            <a:prstTxWarp prst="textNoShape">
              <a:avLst/>
            </a:prstTxWarp>
            <a:spAutoFit/>
          </a:bodyPr>
          <a:lstStyle/>
          <a:p>
            <a:r>
              <a:rPr lang="en-GB" sz="1400" spc="-20" noProof="0" dirty="0">
                <a:solidFill>
                  <a:srgbClr val="FFFFFF"/>
                </a:solidFill>
              </a:rPr>
              <a:t>Demand is central - m</a:t>
            </a:r>
            <a:r>
              <a:rPr lang="en-GB" sz="1400" spc="-20" dirty="0" err="1"/>
              <a:t>ost</a:t>
            </a:r>
            <a:r>
              <a:rPr lang="en-GB" sz="1400" spc="-20" dirty="0"/>
              <a:t> fare variations are explained by variations in demand and, as a result, dynamic pricing from airlines</a:t>
            </a:r>
          </a:p>
          <a:p>
            <a:endParaRPr lang="en-GB" sz="1400" spc="-20" noProof="0" dirty="0">
              <a:solidFill>
                <a:srgbClr val="FFFFFF"/>
              </a:solidFill>
            </a:endParaRPr>
          </a:p>
        </p:txBody>
      </p:sp>
      <p:sp>
        <p:nvSpPr>
          <p:cNvPr id="5" name="Rectangle: Rounded Corners 4">
            <a:extLst>
              <a:ext uri="{FF2B5EF4-FFF2-40B4-BE49-F238E27FC236}">
                <a16:creationId xmlns:a16="http://schemas.microsoft.com/office/drawing/2014/main" id="{7013D28B-9128-C54C-9408-D07BE4644E18}"/>
              </a:ext>
            </a:extLst>
          </p:cNvPr>
          <p:cNvSpPr/>
          <p:nvPr/>
        </p:nvSpPr>
        <p:spPr>
          <a:xfrm>
            <a:off x="5391821" y="1093308"/>
            <a:ext cx="3276000" cy="1944000"/>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ctr" anchorCtr="0" forceAA="0" compatLnSpc="1">
            <a:prstTxWarp prst="textNoShape">
              <a:avLst/>
            </a:prstTxWarp>
            <a:spAutoFit/>
          </a:bodyPr>
          <a:lstStyle/>
          <a:p>
            <a:r>
              <a:rPr lang="en-GB" sz="1400" spc="-20" noProof="0" dirty="0">
                <a:solidFill>
                  <a:srgbClr val="FFFFFF"/>
                </a:solidFill>
              </a:rPr>
              <a:t>Less airline competition leads to higher fares, while the type of competition also matters</a:t>
            </a:r>
          </a:p>
        </p:txBody>
      </p:sp>
      <p:sp>
        <p:nvSpPr>
          <p:cNvPr id="14" name="Rectangle: Rounded Corners 13">
            <a:extLst>
              <a:ext uri="{FF2B5EF4-FFF2-40B4-BE49-F238E27FC236}">
                <a16:creationId xmlns:a16="http://schemas.microsoft.com/office/drawing/2014/main" id="{9C230803-870B-450B-F714-507B69A01A4F}"/>
              </a:ext>
            </a:extLst>
          </p:cNvPr>
          <p:cNvSpPr/>
          <p:nvPr/>
        </p:nvSpPr>
        <p:spPr>
          <a:xfrm>
            <a:off x="1297018" y="3303563"/>
            <a:ext cx="3283200" cy="1944000"/>
          </a:xfrm>
          <a:prstGeom prst="roundRect">
            <a:avLst>
              <a:gd name="adj" fmla="val 50000"/>
            </a:avLst>
          </a:prstGeom>
          <a:solidFill>
            <a:schemeClr val="accent5">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ctr" anchorCtr="0" forceAA="0" compatLnSpc="1">
            <a:prstTxWarp prst="textNoShape">
              <a:avLst/>
            </a:prstTxWarp>
            <a:spAutoFit/>
          </a:bodyPr>
          <a:lstStyle/>
          <a:p>
            <a:r>
              <a:rPr lang="en-GB" sz="1400" spc="-20" noProof="0" dirty="0">
                <a:solidFill>
                  <a:srgbClr val="FFFFFF"/>
                </a:solidFill>
              </a:rPr>
              <a:t>Lack of airport capacity leads to more congested airports and higher fares, confirming the existence of a scarcity premium</a:t>
            </a:r>
          </a:p>
        </p:txBody>
      </p:sp>
      <p:sp>
        <p:nvSpPr>
          <p:cNvPr id="15" name="Rectangle: Rounded Corners 14">
            <a:extLst>
              <a:ext uri="{FF2B5EF4-FFF2-40B4-BE49-F238E27FC236}">
                <a16:creationId xmlns:a16="http://schemas.microsoft.com/office/drawing/2014/main" id="{AEA19E19-9A95-66D5-C269-AC54C2F76E43}"/>
              </a:ext>
            </a:extLst>
          </p:cNvPr>
          <p:cNvSpPr/>
          <p:nvPr/>
        </p:nvSpPr>
        <p:spPr>
          <a:xfrm>
            <a:off x="5391821" y="3303563"/>
            <a:ext cx="3283200" cy="1944000"/>
          </a:xfrm>
          <a:prstGeom prst="roundRect">
            <a:avLst>
              <a:gd name="adj" fmla="val 50000"/>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ctr" anchorCtr="0" forceAA="0" compatLnSpc="1">
            <a:prstTxWarp prst="textNoShape">
              <a:avLst/>
            </a:prstTxWarp>
            <a:spAutoFit/>
          </a:bodyPr>
          <a:lstStyle/>
          <a:p>
            <a:r>
              <a:rPr lang="en-GB" sz="1400" spc="-20" noProof="0" dirty="0">
                <a:solidFill>
                  <a:srgbClr val="FFFFFF"/>
                </a:solidFill>
              </a:rPr>
              <a:t>Airport charges are a marginal cost driver</a:t>
            </a:r>
          </a:p>
        </p:txBody>
      </p:sp>
    </p:spTree>
    <p:extLst>
      <p:ext uri="{BB962C8B-B14F-4D97-AF65-F5344CB8AC3E}">
        <p14:creationId xmlns:p14="http://schemas.microsoft.com/office/powerpoint/2010/main" val="406923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965F-A316-6E29-4E1F-0D339FD1A0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EDF389-3A12-ECEF-C6AF-BCD9EC493055}"/>
              </a:ext>
            </a:extLst>
          </p:cNvPr>
          <p:cNvSpPr>
            <a:spLocks noGrp="1"/>
          </p:cNvSpPr>
          <p:nvPr>
            <p:ph type="title"/>
          </p:nvPr>
        </p:nvSpPr>
        <p:spPr>
          <a:xfrm>
            <a:off x="374400" y="261575"/>
            <a:ext cx="8673731" cy="327911"/>
          </a:xfrm>
        </p:spPr>
        <p:txBody>
          <a:bodyPr/>
          <a:lstStyle/>
          <a:p>
            <a:r>
              <a:rPr lang="en-GB"/>
              <a:t>Presentation overview</a:t>
            </a:r>
          </a:p>
        </p:txBody>
      </p:sp>
      <p:grpSp>
        <p:nvGrpSpPr>
          <p:cNvPr id="5" name="Ox_Race">
            <a:extLst>
              <a:ext uri="{FF2B5EF4-FFF2-40B4-BE49-F238E27FC236}">
                <a16:creationId xmlns:a16="http://schemas.microsoft.com/office/drawing/2014/main" id="{A62831C6-63B8-2C9D-90E8-DC6EDA841F00}"/>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DF955459-5886-6A8D-3374-BAD1FDB6ADAF}"/>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28402D70-A4E5-109B-70BC-57C2B06E2BE0}"/>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412E8DA0-A787-3EB8-3007-161AE44B69F0}"/>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C09DB441-DEFB-FA97-31F8-F80D58077BFA}"/>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ACDCAA92-6803-F402-E911-C1E37528737F}"/>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E34179EE-0EA1-D332-BD63-4F3222222F41}"/>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3CBE37C7-1FF7-09CF-7E1B-D71B3E2F04BF}"/>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2F4FEAB3-9445-7458-56E2-BC451ED08478}"/>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ED68FBF8-5929-D491-61BC-A453EF622B4D}"/>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C55CE7F2-8304-A4B4-6486-062DD5CBBDAE}"/>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CE1F08AE-0F64-0665-CA00-F69258284054}"/>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99C42EC7-82B1-1D10-E206-01CBDD1EF694}"/>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8998D540-1470-3BAB-3DDB-5685C7BF9AF4}"/>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2E8C5CB1-0360-EFD6-C4DF-6E076FDAD1FC}"/>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886D92A1-5DFB-09EE-F395-9C9C7383C8DA}"/>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1646AC3B-EB2E-3EC7-F02D-0799FA90B685}"/>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98517F55-6C31-5376-C027-CA3BD92B7516}"/>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C9A4BE6B-AF25-1D13-13DC-0CFCCDFC4E5C}"/>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41E19B5C-517A-C08A-938C-E380C0B5F144}"/>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0B1FEE24-1F36-504D-1289-5436D3FF08BE}"/>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C095C3E3-ACCE-5CD7-C87A-8FFD86341BA7}"/>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293D672D-E1B9-3010-F9F8-698256D72C0E}"/>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B996F9D1-DFE3-D89D-A08D-85905EC4B7A5}"/>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266FBBAE-4F88-EDF4-5581-E105D4AF3A42}"/>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3F03C7FA-ED0E-13CC-D136-D960E65CF9CA}"/>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F5A1DBA0-1458-C9E1-66D7-EDB417E363B8}"/>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560FD920-42C9-16E9-F73B-558C488FE229}"/>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497CA540-BA25-4C39-83EC-6826B9B4B943}"/>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F1AB706F-E3D5-6B08-349B-193FB5714C9A}"/>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BB7DC86A-C6E8-FCE8-EEA7-4E4063A2EB47}"/>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A044E667-E4A5-8617-E3E3-E10AD9162815}"/>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DF4C43F6-F6D1-AAC4-5BCB-DBA9565A2DA7}"/>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D7662462-B880-980C-3CC4-4F354B558D60}"/>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CCF06EF7-0A2C-C020-4128-E0BFDE07DA37}"/>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32AF72D9-E5F9-4C61-AE77-7D95622ED1B6}"/>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FD29DD33-4C8F-986F-717B-2042264C9BAE}"/>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50454BF0-EDF3-757A-7569-22F0836C5966}"/>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DFEF27CC-4EF0-9E4C-24C4-F1F46408FC44}"/>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5EDA7513-48B7-DA0E-C03D-21F79C0292E8}"/>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ABD56E11-C289-B79E-90FD-61693DC3E1DD}"/>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65EC37B5-B53B-82D6-B575-B7EF91A19C37}"/>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917B0CD2-FC04-E23D-F20C-A029586523D8}"/>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56858D7F-3837-F59A-BD57-A8922BBEEB87}"/>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5B08AFC6-8FA7-3412-7E55-E653159A8592}"/>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781F28B5-BD5D-FD25-CB93-12AD29841C94}"/>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18D25A77-DFAB-A424-E30B-619341FC1D10}"/>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8DD9D987-10B3-1114-4BA8-1C622997135D}"/>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673C4554-D004-4F5E-B667-872B3E0B7C5C}"/>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A904C0C3-D847-EE98-F8AF-2E902D16DE91}"/>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EB445B12-22C5-EBF9-E62D-0B4D39B75FBE}"/>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B008BC30-15A0-2341-EEF2-7B4B80B32EB4}"/>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2ADB7A4A-04C3-40CA-96B1-FA0BB5CF148B}"/>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71A4259E-6E45-F3A6-E13C-E4F8EF67679D}"/>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BD184AE9-C267-30B1-942E-112B59D813F9}"/>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356AFF90-CD30-96D2-0B00-4C792FD46071}"/>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B6B30F86-51FE-EE71-6016-812E664E79A8}"/>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8187B2CC-A764-1734-1F82-AE3092820A6A}"/>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AEA56EA4-1289-55C7-F4E7-7088097840FC}"/>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2AB56F54-171E-DEB3-413A-7F08271A27ED}"/>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F7B4B1EC-C368-7AF0-0EF1-CAF1C02633EC}"/>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3D4E086D-1FFC-F9B6-31BA-534C1B135B8A}"/>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F85871F3-B889-8182-3568-CD47AB92F2ED}"/>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4C7BDE99-BB8D-5BBE-535A-3DE61B1E8C70}"/>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20D8E242-A647-380C-8E41-3A861302E335}"/>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0E89A408-BC26-1E75-D3A2-D2D1C9E1673F}"/>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14F5FBF1-8C35-6DD4-42B8-83E05EFD0818}"/>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6EFD3E93-C86E-5D1A-02A9-739017BFFD9B}"/>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3A35FDC4-6B86-A7CC-035A-4D3942318AEC}"/>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8EC46561-A664-4017-69E8-C38FDAE1DC95}"/>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B32394CB-9D93-63B2-F468-AB0AD0C7836C}"/>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3C2E0BA3-3CDE-A434-1570-6BAEC70DFC0D}"/>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FA60D2B6-7CAD-5760-84D4-D01AB0B845C5}"/>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27FD0A80-A0E3-04AE-0653-5A156DF77A49}"/>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08C15760-76AC-899C-82C2-10E485C7528D}"/>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A04968FB-70D2-8C52-C7BC-9919D1F6181C}"/>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1E21B6A6-75F5-251E-4048-15BA6891EA2E}"/>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BE41BEBE-D9D2-26DC-C243-3B975E623AE8}"/>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7EA0983D-EEFD-5278-DC70-00CC4D8720B2}"/>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5585E738-2692-D52B-41BA-C68FDA0CA686}"/>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BC405D3B-B705-80FF-06CB-4BCF8A409BF6}"/>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71BB15CC-829A-A6CD-1E06-586239BFEE34}"/>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97E7B18E-A415-414A-985E-ABD0B3646514}"/>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95EBB4BE-E6BA-BFCD-44F3-585F65F4990F}"/>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3298A289-4420-770B-4327-1D9B1174C4BF}"/>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D7A5463E-2527-E76B-6186-4A15CFB9829C}"/>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B01ABCDA-B58F-FEAB-33A4-01FC146BF385}"/>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21F17592-2AF4-0D9D-A954-3C96723C8501}"/>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1A73CE0A-9321-821E-2969-1B89A891F6A8}"/>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FB5BDEA8-048B-403B-F2E9-BCC1B8FA7A38}"/>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F8097213-4D4B-99FE-59C3-DB5E36792BAD}"/>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E0BB824F-7C6E-01F7-53E6-BDFC30DB516C}"/>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27037FFF-9310-29DE-EDC4-3A531F04B6E2}"/>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57D0EE83-F181-6AE9-E810-AE2FE10361A5}"/>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793F88C6-C23D-4ECB-67FD-072A659C70C8}"/>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9A2CACAE-E267-48F9-4DF6-F758D1D730D5}"/>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753FBE11-B12C-F672-6FE4-AC4592369024}"/>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25601826-8FB0-A56B-8C43-51655E6685D2}"/>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77F84E33-DEE6-7A84-A9F1-9FF842EDE80A}"/>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C0E19FE2-DD93-E8CF-619E-3DC8D8035D6F}"/>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8F69304B-FDD4-2C5D-DC99-05D71F24EC7B}"/>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69C2A4D6-B119-D238-E754-B5059A7331FF}"/>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EC1A3767-40A4-E454-8808-D26D517E8EEC}"/>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04762CD8-CB99-742C-1778-3CB860C48458}"/>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7245726D-0B2E-078D-8BDB-DEEF0B8F491E}"/>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16A6FD11-E381-9018-8B27-BC461065CC9A}"/>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F5F33D1B-00E5-6332-50AE-7FDDC3026927}"/>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803DF4E6-0936-695D-E955-4F243525AFBB}"/>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F61E5E4A-4BA6-0F7F-73FD-9D6AFFD4F340}"/>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435805D0-B2F7-0EAD-FFC4-3ABFB05C7816}"/>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559DAF54-7A1A-1B87-53FB-292A3CD81428}"/>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9844B9E8-F7F3-1335-09E0-D5BF07B94261}"/>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0960C81C-2BC2-3CB2-B234-D4C13C87BC36}"/>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62DAA6EE-D125-29FF-C7F1-B3792BE4F007}"/>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93C048B3-F78B-EE18-766B-662E2EDCAAA7}"/>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CB39694B-090C-0A06-39EB-48108B8DF278}"/>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EBA9AEEF-F7A5-18E1-D77F-AA35E053808C}"/>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D6C45656-FEA8-09C1-1A9D-12A2B84E0D95}"/>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39752C0C-55AB-30CA-D171-0AE67517F600}"/>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D79138BC-BC1E-A1CC-6C29-ECAE13BA876D}"/>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5D9FF8B7-EC62-8457-B57F-F86F518F3A74}"/>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B7EC76D3-8E97-2C3F-F214-5048A1F93966}"/>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9F121B93-9D7C-059B-7C36-EC814B22A9E1}"/>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ADFB62C4-7D51-931B-4F84-85D13852EA21}"/>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931FDBF0-D849-0A82-238B-2FBD0A65289D}"/>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9F1F2627-5BD6-E86D-5FE3-BE11D7913107}"/>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ADC7FCC6-18D2-FE6A-2857-30D2FC161EA8}"/>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16275696-0F45-7F08-3544-65C208691272}"/>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BBDBD091-5B03-6FC1-38E0-2B47F6BEBE92}"/>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0CD1FD91-BCA1-C6BB-D773-C5CE7F369C65}"/>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2A470428-DDE7-562D-8A46-02A9D3E012BB}"/>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4800A186-CCD7-4B07-0517-3A418B336C2A}"/>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59F8926B-4010-23B2-76B5-FD22B9587A35}"/>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E5E68C0E-0639-7903-66AC-52519BF002E6}"/>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BCF3764A-9698-C7CD-C7DC-D9DE522B1D8D}"/>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FD909FF9-DFA5-70AD-E18B-69A6EE8760B3}"/>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F6EDEF73-D39F-E9E4-A1D1-9E2A88D9DA20}"/>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9C7DD2F3-D75C-F1AC-5004-44CD5028B9D4}"/>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F3E48B5B-9840-EA21-0B31-F3832C5BCBCA}"/>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31C06BB3-BD64-922D-B7C8-417B7E492076}"/>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4D3ED9F8-4E7E-DB10-33F8-8E5311FC17B8}"/>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482A6589-D258-A583-E81A-5732D0F471A8}"/>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E6E8ED81-4E29-3CE2-44D1-BE131D7C8332}"/>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BEC648A8-A6C7-77DE-CAFE-87126A2E393A}"/>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C3EA89F6-2A62-8832-CDAB-A2265A648F23}"/>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DAC61DF7-82DE-5FE3-67A8-A6D195832664}"/>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FDAE1161-FAED-53E9-E26A-8BC42811064A}"/>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9D24E697-BD0B-DCC9-8FD7-B8747C3B08C8}"/>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3B0014CA-03F6-EAB3-353B-AF8A44E336AE}"/>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99D36A43-39F9-1712-11E2-8FF1973FE831}"/>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DE8CDFDF-6959-34C5-CFCB-BEE31453CEE6}"/>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243A3867-9533-B467-D1B3-68639AEE9B16}"/>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DBA703FC-FB4E-5A91-3092-74E1F7BA6606}"/>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45FD1744-6B6A-5E24-30BA-4FCF7F3F3F6F}"/>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4542A127-ED15-DB04-31CB-5D8871B96705}"/>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6FB5F723-B9D3-3FF7-CF33-846F13B9D2D2}"/>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9E3E92D7-134E-E1E2-B1D9-4DA479D31D32}"/>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0EF7280E-39C6-E85A-331C-CC8738A06894}"/>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E45108A7-C1E3-59AC-20DE-702FCC56C954}"/>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064A24CD-3928-9396-D7AB-B14C550160A8}"/>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06D93AF4-3612-1A35-0D15-792713868DEA}"/>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57A5E8DD-6994-3F53-C0C5-63B1A567C522}"/>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1F06B8C8-7703-B98A-AC89-18EE360989E2}"/>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8740118F-4C13-35EA-41A6-398A7BC3BE90}"/>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E7867549-9599-2DE4-29A2-EF4BB78F0D89}"/>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2AF8FB73-0760-234F-5879-35A0F688E119}"/>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1F2980EE-7681-B652-6E7B-A6964A1391F4}"/>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B973BF06-2EF0-EB9C-0A2E-2A7CC6B968C6}"/>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409366E0-5094-3D4A-BD85-C06061B0243F}"/>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EE610FC8-0CB5-11C5-FDA5-6E56DE3221CC}"/>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81ED1C4C-B9BB-67A4-D2E1-F616371F23F0}"/>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5AFF631A-F79E-2129-3A39-3242F055AABB}"/>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8A17457C-FBED-BA1D-D842-D3D39E8AC427}"/>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5D5CC68A-41E8-4592-D7B6-698EC0BF049F}"/>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88CC4663-9B42-73B9-6CA9-522D5E1B2E75}"/>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663C186C-8E22-22D6-EAA9-55CD67D77427}"/>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B814AD98-DC18-268F-D158-4344828DB142}"/>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BA17CFAF-FBEF-48F9-AE45-50D9AF0D8805}"/>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F608F2F3-9305-1B04-22BD-FC6C336B71EA}"/>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151DD68F-2734-A2DB-DAA9-F3310575F523}"/>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B8D95488-1110-AA8C-F9CD-FEBEBFFC1321}"/>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E8CC0CB0-6410-BC45-D663-6F04D5084417}"/>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9301ADEC-7FCA-0140-B967-B0FFE645E4BB}"/>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C61FA90C-E262-5672-C51D-714713C97907}"/>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3C0E5133-EC78-18B1-19B4-466883C2FAC2}"/>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A3C3E7D4-5CE8-BA8C-F1E2-9B1217B82AAA}"/>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9C3DA473-7372-13D9-79F5-5483513B0BFB}"/>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5778D83E-966E-31B6-960F-253EA7911C97}"/>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50309D3C-07E5-D681-AD39-AC26A3ECF5C2}"/>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B0A0BE5E-D354-2F6A-F53D-A185B4773649}"/>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0D4BEFB4-A4F3-6668-47DF-F39FF65D4F7A}"/>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E9642E8A-A446-9D66-4A9C-EE3653D448EA}"/>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23796EB8-11FC-62DC-B9D2-E6A21EA04EB6}"/>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C89ED4A8-053A-4676-5DBB-C6A4569EC12D}"/>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2AFA38E7-8129-53ED-99C4-F2AF3690BDA5}"/>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53CD6103-3389-3208-C643-75B87754FEFB}"/>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1D07C3D2-779B-A01A-4765-EDDF2B4C8A30}"/>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90E19796-6B1F-96FF-FDBC-3456A86BCB21}"/>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129A2CD2-5928-D596-B03A-4922A31A14F8}"/>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2FCDD3AE-1B64-FEF7-DF2D-844E06494FA4}"/>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DD3C671C-6D52-EDC5-35FF-77E6ED84736A}"/>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DB38152C-8519-1ECB-C791-7933B91458CF}"/>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401B1791-3BC2-DCE7-33ED-9034FD9D3B75}"/>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2D7454CF-EC89-7291-8D47-E2CA7FE3DDEB}"/>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4A38B270-A0E9-DEF7-1C4E-8F5410293F43}"/>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6D5BD3A8-FA86-2CA3-20A1-0927C41F1898}"/>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4579C502-8650-0D72-59A2-919E5DEC1265}"/>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B8EDBD2E-4E1E-0959-ED38-DD48943BB00A}"/>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93EEE653-4EB4-C3B0-B419-2A8A13BADDF9}"/>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4BE5662F-0AEE-EF25-2ED7-75C78D4CEB31}"/>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0AAB7C4B-2AFF-F608-B3D2-3CE2C9B51E2C}"/>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48E79B06-2212-7B36-52B2-66DF40AE48ED}"/>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DCB4AEEF-4F74-067E-510D-AE45BA1FD6F9}"/>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C615B9A9-6649-ADB7-318B-2714020CAD8D}"/>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8F3282A6-76BA-730A-6956-717C0EF80311}"/>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B823F41B-0097-48B3-99A6-04D6A6F9724C}"/>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46C48F45-4E25-A359-1087-C51206F9B364}"/>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9397042E-B69B-6087-A5B8-64869E8F7453}"/>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83FB99C8-3B81-FCD1-8915-778B410E36DC}"/>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9D36ACA7-8DAC-30D2-E145-16B52F1A55CB}"/>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06FD8269-03C1-03E0-A1D6-6C930DB55E68}"/>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67CD07FB-4CC6-38C0-973F-1A8BF7C0662B}"/>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AE291A98-9C5F-A674-111B-D12E20B9CF09}"/>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68DA8B96-E759-CCD1-0FDF-1DB3C467AE07}"/>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A17A165C-CF7A-7394-C75E-5B0BEB011513}"/>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4AA16FF9-4A2C-4667-B26B-8562E44B21C4}"/>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0738B643-0658-7E68-01B8-50F8173EBFB6}"/>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479F17C9-CDA2-6A1B-AE22-B80350D80D03}"/>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91B10E2E-AAD2-37B1-5DB5-BDBFD5AB357C}"/>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79983313-3D77-0947-BC05-65D33535AB1C}"/>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802E90DD-AE72-DDAC-B8DE-601E21C9F871}"/>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9C1EE2B6-D92A-F844-2E1D-078B17FBCCD2}"/>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17AD01AE-0DE4-6951-23E1-C354E507A2AB}"/>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71044B38-50EC-BAB3-6652-74CD87CBF3FC}"/>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366154CF-750B-CE56-05E9-1D467B63708D}"/>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8C660575-938E-F919-13A5-59BD7373DACB}"/>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BFD3EBAA-66EF-22C5-3A3E-79B2B0479E1E}"/>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 name="Rectangle: Rounded Corners 1">
            <a:extLst>
              <a:ext uri="{FF2B5EF4-FFF2-40B4-BE49-F238E27FC236}">
                <a16:creationId xmlns:a16="http://schemas.microsoft.com/office/drawing/2014/main" id="{BD1D837F-BA3E-87B6-BBE8-88F4E8A1758D}"/>
              </a:ext>
            </a:extLst>
          </p:cNvPr>
          <p:cNvSpPr/>
          <p:nvPr/>
        </p:nvSpPr>
        <p:spPr>
          <a:xfrm>
            <a:off x="3505125" y="1532830"/>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Flight timing</a:t>
            </a:r>
          </a:p>
        </p:txBody>
      </p:sp>
      <p:sp>
        <p:nvSpPr>
          <p:cNvPr id="3" name="Rectangle: Rounded Corners 2">
            <a:extLst>
              <a:ext uri="{FF2B5EF4-FFF2-40B4-BE49-F238E27FC236}">
                <a16:creationId xmlns:a16="http://schemas.microsoft.com/office/drawing/2014/main" id="{036EB845-972D-A9A8-827F-A90E694E67AD}"/>
              </a:ext>
            </a:extLst>
          </p:cNvPr>
          <p:cNvSpPr/>
          <p:nvPr/>
        </p:nvSpPr>
        <p:spPr>
          <a:xfrm>
            <a:off x="2507262" y="221708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Congestion</a:t>
            </a:r>
          </a:p>
        </p:txBody>
      </p:sp>
      <p:sp>
        <p:nvSpPr>
          <p:cNvPr id="242" name="Rectangle: Rounded Corners 241">
            <a:extLst>
              <a:ext uri="{FF2B5EF4-FFF2-40B4-BE49-F238E27FC236}">
                <a16:creationId xmlns:a16="http://schemas.microsoft.com/office/drawing/2014/main" id="{4AD9E77E-216E-E00F-69EF-F9722A9F019F}"/>
              </a:ext>
            </a:extLst>
          </p:cNvPr>
          <p:cNvSpPr/>
          <p:nvPr/>
        </p:nvSpPr>
        <p:spPr>
          <a:xfrm>
            <a:off x="1781743" y="2964453"/>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Airline concentration</a:t>
            </a:r>
          </a:p>
        </p:txBody>
      </p:sp>
      <p:sp>
        <p:nvSpPr>
          <p:cNvPr id="243" name="Rectangle: Rounded Corners 242">
            <a:extLst>
              <a:ext uri="{FF2B5EF4-FFF2-40B4-BE49-F238E27FC236}">
                <a16:creationId xmlns:a16="http://schemas.microsoft.com/office/drawing/2014/main" id="{5984BE10-C71E-D138-FBDA-A7C7191177DE}"/>
              </a:ext>
            </a:extLst>
          </p:cNvPr>
          <p:cNvSpPr/>
          <p:nvPr/>
        </p:nvSpPr>
        <p:spPr>
          <a:xfrm>
            <a:off x="879270" y="371181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Airport charges</a:t>
            </a:r>
          </a:p>
        </p:txBody>
      </p:sp>
      <p:sp>
        <p:nvSpPr>
          <p:cNvPr id="244" name="Rectangle: Rounded Corners 243">
            <a:extLst>
              <a:ext uri="{FF2B5EF4-FFF2-40B4-BE49-F238E27FC236}">
                <a16:creationId xmlns:a16="http://schemas.microsoft.com/office/drawing/2014/main" id="{12C9F8CF-2D06-E199-8426-24992980CC47}"/>
              </a:ext>
            </a:extLst>
          </p:cNvPr>
          <p:cNvSpPr/>
          <p:nvPr/>
        </p:nvSpPr>
        <p:spPr>
          <a:xfrm>
            <a:off x="129897" y="4459183"/>
            <a:ext cx="4724400" cy="490498"/>
          </a:xfrm>
          <a:prstGeom prst="roundRect">
            <a:avLst>
              <a:gd name="adj" fmla="val 50000"/>
            </a:avLst>
          </a:prstGeom>
          <a:solidFill>
            <a:schemeClr val="accent2"/>
          </a:solidFill>
          <a:ln w="28575"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Econometric analysis &amp; entry/exit</a:t>
            </a:r>
          </a:p>
        </p:txBody>
      </p:sp>
    </p:spTree>
    <p:extLst>
      <p:ext uri="{BB962C8B-B14F-4D97-AF65-F5344CB8AC3E}">
        <p14:creationId xmlns:p14="http://schemas.microsoft.com/office/powerpoint/2010/main" val="160195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D3E0-1CF7-1B41-D5C8-F555BF5BE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28465-648D-CF80-6B00-C9A92ADB8AC5}"/>
              </a:ext>
            </a:extLst>
          </p:cNvPr>
          <p:cNvSpPr>
            <a:spLocks noGrp="1"/>
          </p:cNvSpPr>
          <p:nvPr>
            <p:ph type="title"/>
          </p:nvPr>
        </p:nvSpPr>
        <p:spPr>
          <a:xfrm>
            <a:off x="374401" y="256629"/>
            <a:ext cx="8547100" cy="326821"/>
          </a:xfrm>
        </p:spPr>
        <p:txBody>
          <a:bodyPr/>
          <a:lstStyle/>
          <a:p>
            <a:r>
              <a:rPr lang="en-GB" dirty="0"/>
              <a:t>Implications for the Fitness Check</a:t>
            </a:r>
          </a:p>
        </p:txBody>
      </p:sp>
      <p:sp>
        <p:nvSpPr>
          <p:cNvPr id="4" name="Slide Number Placeholder 3">
            <a:extLst>
              <a:ext uri="{FF2B5EF4-FFF2-40B4-BE49-F238E27FC236}">
                <a16:creationId xmlns:a16="http://schemas.microsoft.com/office/drawing/2014/main" id="{0ED6060B-833F-6310-93CA-3711C1CCBFF0}"/>
              </a:ext>
            </a:extLst>
          </p:cNvPr>
          <p:cNvSpPr>
            <a:spLocks noGrp="1"/>
          </p:cNvSpPr>
          <p:nvPr>
            <p:ph type="sldNum" sz="quarter" idx="4"/>
          </p:nvPr>
        </p:nvSpPr>
        <p:spPr/>
        <p:txBody>
          <a:bodyPr/>
          <a:lstStyle/>
          <a:p>
            <a:fld id="{E8A31CA1-98DA-4CE7-9D33-C9D2C462D595}" type="slidenum">
              <a:rPr lang="en-GB" smtClean="0"/>
              <a:pPr/>
              <a:t>20</a:t>
            </a:fld>
            <a:endParaRPr lang="en-GB"/>
          </a:p>
        </p:txBody>
      </p:sp>
      <p:sp>
        <p:nvSpPr>
          <p:cNvPr id="6" name="Rectangle: Rounded Corners 5">
            <a:extLst>
              <a:ext uri="{FF2B5EF4-FFF2-40B4-BE49-F238E27FC236}">
                <a16:creationId xmlns:a16="http://schemas.microsoft.com/office/drawing/2014/main" id="{2E042327-7FE4-6902-D84A-FBFD15D6AAC8}"/>
              </a:ext>
            </a:extLst>
          </p:cNvPr>
          <p:cNvSpPr/>
          <p:nvPr/>
        </p:nvSpPr>
        <p:spPr>
          <a:xfrm>
            <a:off x="374401" y="1090278"/>
            <a:ext cx="9235266" cy="1034856"/>
          </a:xfrm>
          <a:prstGeom prst="roundRect">
            <a:avLst/>
          </a:prstGeom>
          <a:solidFill>
            <a:schemeClr val="hlink"/>
          </a:solidFill>
          <a:ln w="12700" cap="flat" cmpd="sng" algn="ctr">
            <a:noFill/>
            <a:prstDash val="solid"/>
            <a:miter lim="800000"/>
          </a:ln>
          <a:effectLst/>
          <a:extLst>
            <a:ext uri="{91240B29-F687-4F45-9708-019B960494DF}">
              <a14:hiddenLine xmlns:a14="http://schemas.microsoft.com/office/drawing/2010/main" w="12700" cap="flat" cmpd="sng" algn="ctr">
                <a:solidFill>
                  <a:schemeClr val="hlin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dirty="0">
                <a:solidFill>
                  <a:srgbClr val="FFFFFF"/>
                </a:solidFill>
              </a:rPr>
              <a:t>Congestion is costly to all stakeholders in the aviation sector - managing congestion should be a policy priority</a:t>
            </a:r>
          </a:p>
        </p:txBody>
      </p:sp>
      <p:sp>
        <p:nvSpPr>
          <p:cNvPr id="25" name="Rectangle: Rounded Corners 24">
            <a:extLst>
              <a:ext uri="{FF2B5EF4-FFF2-40B4-BE49-F238E27FC236}">
                <a16:creationId xmlns:a16="http://schemas.microsoft.com/office/drawing/2014/main" id="{56BE242E-BC2F-1A76-781C-13C5DFEC5777}"/>
              </a:ext>
            </a:extLst>
          </p:cNvPr>
          <p:cNvSpPr/>
          <p:nvPr/>
        </p:nvSpPr>
        <p:spPr>
          <a:xfrm>
            <a:off x="374401" y="2364522"/>
            <a:ext cx="9235266" cy="1030755"/>
          </a:xfrm>
          <a:prstGeom prst="roundRect">
            <a:avLst/>
          </a:prstGeom>
          <a:solidFill>
            <a:schemeClr val="hlink"/>
          </a:solidFill>
          <a:ln w="12700" cap="flat" cmpd="sng" algn="ctr">
            <a:noFill/>
            <a:prstDash val="solid"/>
            <a:miter lim="800000"/>
          </a:ln>
          <a:effectLst/>
          <a:extLst>
            <a:ext uri="{91240B29-F687-4F45-9708-019B960494DF}">
              <a14:hiddenLine xmlns:a14="http://schemas.microsoft.com/office/drawing/2010/main" w="12700" cap="flat" cmpd="sng" algn="ctr">
                <a:solidFill>
                  <a:schemeClr val="hlin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dirty="0">
                <a:solidFill>
                  <a:srgbClr val="FFFFFF"/>
                </a:solidFill>
              </a:rPr>
              <a:t>Regulators should recognise the need for investment in airports – airport investment leads to benefits for passengers that outweigh their costs</a:t>
            </a:r>
          </a:p>
        </p:txBody>
      </p:sp>
      <p:sp>
        <p:nvSpPr>
          <p:cNvPr id="27" name="Rectangle: Rounded Corners 26">
            <a:extLst>
              <a:ext uri="{FF2B5EF4-FFF2-40B4-BE49-F238E27FC236}">
                <a16:creationId xmlns:a16="http://schemas.microsoft.com/office/drawing/2014/main" id="{7E6305C5-6939-CCDC-0F93-7296478F99D9}"/>
              </a:ext>
            </a:extLst>
          </p:cNvPr>
          <p:cNvSpPr/>
          <p:nvPr/>
        </p:nvSpPr>
        <p:spPr>
          <a:xfrm>
            <a:off x="374401" y="3634665"/>
            <a:ext cx="9235266" cy="1227516"/>
          </a:xfrm>
          <a:prstGeom prst="roundRect">
            <a:avLst/>
          </a:prstGeom>
          <a:solidFill>
            <a:schemeClr val="hlink"/>
          </a:solidFill>
          <a:ln w="12700" cap="flat" cmpd="sng" algn="ctr">
            <a:noFill/>
            <a:prstDash val="solid"/>
            <a:miter lim="800000"/>
          </a:ln>
          <a:effectLst/>
          <a:extLst>
            <a:ext uri="{91240B29-F687-4F45-9708-019B960494DF}">
              <a14:hiddenLine xmlns:a14="http://schemas.microsoft.com/office/drawing/2010/main" w="12700" cap="flat" cmpd="sng" algn="ctr">
                <a:solidFill>
                  <a:schemeClr val="hlin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600" dirty="0">
                <a:solidFill>
                  <a:srgbClr val="FFFFFF"/>
                </a:solidFill>
              </a:rPr>
              <a:t>P</a:t>
            </a:r>
            <a:r>
              <a:rPr lang="en-GB" sz="1600" dirty="0" err="1">
                <a:solidFill>
                  <a:srgbClr val="FFFFFF"/>
                </a:solidFill>
              </a:rPr>
              <a:t>assengers</a:t>
            </a:r>
            <a:r>
              <a:rPr lang="en-GB" sz="1600" dirty="0">
                <a:solidFill>
                  <a:srgbClr val="FFFFFF"/>
                </a:solidFill>
              </a:rPr>
              <a:t> benefit significantly from airline competition (including through entry/exit), but are paying fare (scarcity) premiums due to the lack of competition</a:t>
            </a:r>
          </a:p>
        </p:txBody>
      </p:sp>
    </p:spTree>
    <p:extLst>
      <p:ext uri="{BB962C8B-B14F-4D97-AF65-F5344CB8AC3E}">
        <p14:creationId xmlns:p14="http://schemas.microsoft.com/office/powerpoint/2010/main" val="2386895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FD18-9D3E-10D1-0B96-F106C0FEF932}"/>
              </a:ext>
            </a:extLst>
          </p:cNvPr>
          <p:cNvSpPr>
            <a:spLocks noGrp="1"/>
          </p:cNvSpPr>
          <p:nvPr>
            <p:ph type="title"/>
          </p:nvPr>
        </p:nvSpPr>
        <p:spPr>
          <a:xfrm>
            <a:off x="374401" y="256629"/>
            <a:ext cx="8547100" cy="634597"/>
          </a:xfrm>
        </p:spPr>
        <p:txBody>
          <a:bodyPr/>
          <a:lstStyle/>
          <a:p>
            <a:r>
              <a:rPr lang="en-GB" dirty="0"/>
              <a:t>Estimated benefit to passengers of reducing concentration and congestion at European airports</a:t>
            </a:r>
          </a:p>
        </p:txBody>
      </p:sp>
      <p:sp>
        <p:nvSpPr>
          <p:cNvPr id="4" name="Slide Number Placeholder 3">
            <a:extLst>
              <a:ext uri="{FF2B5EF4-FFF2-40B4-BE49-F238E27FC236}">
                <a16:creationId xmlns:a16="http://schemas.microsoft.com/office/drawing/2014/main" id="{2BAA0C3F-6403-7AC7-4C7E-C45EABD430C4}"/>
              </a:ext>
            </a:extLst>
          </p:cNvPr>
          <p:cNvSpPr>
            <a:spLocks noGrp="1"/>
          </p:cNvSpPr>
          <p:nvPr>
            <p:ph type="sldNum" sz="quarter" idx="4"/>
          </p:nvPr>
        </p:nvSpPr>
        <p:spPr/>
        <p:txBody>
          <a:bodyPr/>
          <a:lstStyle/>
          <a:p>
            <a:fld id="{E8A31CA1-98DA-4CE7-9D33-C9D2C462D595}" type="slidenum">
              <a:rPr lang="en-GB" smtClean="0"/>
              <a:pPr/>
              <a:t>21</a:t>
            </a:fld>
            <a:endParaRPr lang="en-GB"/>
          </a:p>
        </p:txBody>
      </p:sp>
      <p:pic>
        <p:nvPicPr>
          <p:cNvPr id="5" name="Picture 4">
            <a:extLst>
              <a:ext uri="{FF2B5EF4-FFF2-40B4-BE49-F238E27FC236}">
                <a16:creationId xmlns:a16="http://schemas.microsoft.com/office/drawing/2014/main" id="{CCEF788A-AAF7-A35F-F5FF-FA554BCB8D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413" y="1406524"/>
            <a:ext cx="7599787" cy="4135873"/>
          </a:xfrm>
          <a:prstGeom prst="rect">
            <a:avLst/>
          </a:prstGeom>
          <a:noFill/>
        </p:spPr>
      </p:pic>
    </p:spTree>
    <p:extLst>
      <p:ext uri="{BB962C8B-B14F-4D97-AF65-F5344CB8AC3E}">
        <p14:creationId xmlns:p14="http://schemas.microsoft.com/office/powerpoint/2010/main" val="342633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286500"/>
            <a:ext cx="2743200" cy="365125"/>
          </a:xfrm>
        </p:spPr>
        <p:txBody>
          <a:bodyPr/>
          <a:lstStyle/>
          <a:p>
            <a:fld id="{E8A31CA1-98DA-4CE7-9D33-C9D2C462D595}" type="slidenum">
              <a:rPr lang="en-GB" smtClean="0"/>
              <a:t>22</a:t>
            </a:fld>
            <a:endParaRPr lang="en-GB"/>
          </a:p>
        </p:txBody>
      </p:sp>
    </p:spTree>
    <p:extLst>
      <p:ext uri="{BB962C8B-B14F-4D97-AF65-F5344CB8AC3E}">
        <p14:creationId xmlns:p14="http://schemas.microsoft.com/office/powerpoint/2010/main" val="56851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B5065-D44F-0622-B4E5-9DFCBB54A09F}"/>
            </a:ext>
          </a:extLst>
        </p:cNvPr>
        <p:cNvGrpSpPr/>
        <p:nvPr/>
      </p:nvGrpSpPr>
      <p:grpSpPr>
        <a:xfrm>
          <a:off x="0" y="0"/>
          <a:ext cx="0" cy="0"/>
          <a:chOff x="0" y="0"/>
          <a:chExt cx="0" cy="0"/>
        </a:xfrm>
      </p:grpSpPr>
      <p:grpSp>
        <p:nvGrpSpPr>
          <p:cNvPr id="5" name="Ox_Race">
            <a:extLst>
              <a:ext uri="{FF2B5EF4-FFF2-40B4-BE49-F238E27FC236}">
                <a16:creationId xmlns:a16="http://schemas.microsoft.com/office/drawing/2014/main" id="{C6CF12BE-FDA1-136B-99BB-49017D66B94E}"/>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44D19CCE-83A3-5C8C-6097-3A607C8923E0}"/>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8DBEF022-F0A6-9A80-FF0C-D2B2531286DB}"/>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BB008D97-AEAB-CD1E-B1A3-E889055180C7}"/>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308725FE-3E19-C537-39ED-B89BB962B7A7}"/>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135A9EAC-5EAB-A508-2448-E5410478E7DD}"/>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2B293799-92D1-80BC-12CC-49FFEF7BD874}"/>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A25EEB2B-5BEB-42E5-F785-08ACE2BBCBAD}"/>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7FDA7D8D-5D3E-5DA2-E470-6920E44A4B23}"/>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39E3D04C-C752-E0D1-9FE1-A22BD1E8AE31}"/>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CF1F8483-2A6E-C809-DBC3-B4CBA9752C34}"/>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3F6E800C-E0A1-A66E-8B3F-4D6546882552}"/>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C4526607-C6C4-AC60-A8BB-7CB3692749D1}"/>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CEF86C70-749F-AEF7-96A3-DD1112680440}"/>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3BED876F-8C15-951A-ABAF-AAFB683EA5FE}"/>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75A347E4-CAA6-8484-8801-0B8C014FE15B}"/>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6F3C80AD-C358-DCF9-91C5-097C8A896C4B}"/>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487239C2-8CE5-BE31-6BC7-255B4558FC9F}"/>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26A00F47-2DBD-FD0D-4B3C-6C40B79B7545}"/>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A523014A-088A-C556-B2FC-01693B04D362}"/>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A2A85FE2-FE53-E3E0-60C8-8125537880D4}"/>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EB9271E7-7931-2813-2F6A-079F7BFF6895}"/>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E7A7C76C-725F-8F33-D4F6-5FF9F2220F41}"/>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D20E27B5-C773-5A60-499A-E3B87D89BF62}"/>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CE4093B7-D640-4D2E-23CF-91A475832E1A}"/>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09DBFE4D-EBA6-61BC-E4B8-34789FFAC432}"/>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F5E9B1D6-E8B1-47B5-584A-919016383661}"/>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4DE1550D-CEB5-E93B-838E-8F9A5900A568}"/>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E61127C9-841C-0A5D-CEB7-637C8AA84482}"/>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B55F6DA1-B30F-70A4-3B7E-D913B3720A8B}"/>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D012582C-E008-BF8C-F3A3-84EC39585B20}"/>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B38FDCE5-039D-3D34-D625-D1BE33A92DEC}"/>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E674C950-81E2-23EE-A131-8A25C52CA76E}"/>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0657D3D4-734C-0478-5138-0A728C034A73}"/>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3ED40874-EAAA-F3EE-0356-55EFF930894B}"/>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BFF9E7FF-54C5-71A6-9F5B-44EFC15AC0CA}"/>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723A06BA-9FF3-1B56-5671-CA5EB9847DF6}"/>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D486BDF7-C6A3-0992-2405-C269884CCCBD}"/>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FBC62285-3C9D-D451-A491-613108E4744E}"/>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4B994FBE-AD9B-4538-B39A-C987A772367F}"/>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10FB3A42-2650-C314-ECDB-0764CB82065A}"/>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D923BF53-9BA4-E4FA-E2D5-26127B3F1E71}"/>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2BC0CD47-DA4D-5F1C-BCED-D3783B58A1AC}"/>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A5342F39-84E9-C40B-E21D-D95AA062BF11}"/>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738DBD79-C8C7-A776-31EC-F5C408797475}"/>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5BA99615-11CE-58EC-50CB-AD9170AE49C8}"/>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AF283810-1C6E-4F90-3BFE-2C99CA4D68E2}"/>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84B3E2A9-8E2E-E96E-51B1-74D46BCC896F}"/>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3C1734D3-B656-D79E-307A-7DFFC27B8317}"/>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8C2D5AEE-16F2-C427-BF37-06E3AE9D8145}"/>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CA2B95F3-3604-A317-CB04-9A617E69BA80}"/>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032852E5-C4A5-687E-80AD-3C75B723173F}"/>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70EE78FC-6272-95FB-2E14-DEF0F382E9FC}"/>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07A57E73-6BB1-DAAA-7499-E4149738C097}"/>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973D9314-D758-8696-BCE6-BDD17F307D6E}"/>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D88A30F5-F6D7-EC83-3336-FCCB592ADA26}"/>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1B6C0DF6-1CE2-B61D-2240-F8E78B85635D}"/>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557A47EE-9C9F-0699-9189-A0C213BA6F3D}"/>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F8BC8DB4-4952-887B-5F0F-54D0A3A543E2}"/>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7B4AD577-7489-D038-28D6-59415C94DCC6}"/>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1FA755AC-9066-4AB2-7A49-464AF82F3C4E}"/>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3A4AD55B-F4EE-9469-FEB5-281CCDED5672}"/>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0C4C2529-7C0C-4ACA-C308-A38F12C3DB96}"/>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DB55571F-5A15-8EB2-4902-A74FC01001AA}"/>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260B053B-C461-B31F-D7DF-8952CEA8DA37}"/>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9143E50D-B9A0-6765-0A7F-5F0214AB70F7}"/>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FAFB735E-896E-C750-B80B-951031E9C9CF}"/>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F23CB3D6-28DD-F0BA-D584-89B513A4D04E}"/>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C3EB7A9E-4394-0512-8329-6C27A4BC09D4}"/>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CA1A7B15-E18B-6F82-AB3F-A99B192E0296}"/>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70520CC1-6C36-4B42-1819-4A200BD8D2C3}"/>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BBB0C6BE-074F-2BBD-087F-AA1471970ACE}"/>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84EECE9B-E6A1-6799-71B5-5E7E19C4CE0D}"/>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3380B392-0240-9265-8553-F7079AA5875F}"/>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C1A7C18C-4777-3064-DDF6-789A4F826262}"/>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15BF3D9E-C0ED-4AC4-4EE3-062081D6BCE5}"/>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16A39815-5BDD-561C-86C7-966AA96090F5}"/>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C28DF021-85DD-6FEC-7FC2-E8E711D79D36}"/>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1714CD42-884A-CEF3-47E7-FAFFE5BD63FA}"/>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A5A18AD8-BB61-D472-B385-15E39F5193D0}"/>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B64ED8FA-DF22-0BD5-850C-0806B66C922F}"/>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7EFBF08C-0262-6A41-9984-DF22E67F0208}"/>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04A2187D-B1B4-A77B-D9C3-E54247197A28}"/>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380D0BA4-6E27-676A-329C-0AB4C67CDFA2}"/>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3BFEB416-AA4C-194D-CCD6-A5B39AA13E39}"/>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A61CD84C-7E09-4EF8-0070-13F132D1B77C}"/>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6FF61557-8827-F022-CEBA-325469961E97}"/>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35C98611-84AD-B342-5308-BB1B7F59F36C}"/>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50689CEA-AEC4-3606-E6ED-69A22368CAC9}"/>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90A8B627-1684-B377-B52B-4A5E55433566}"/>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C8E9A9D2-5584-B154-2B69-642A118152DF}"/>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7AB85614-1FAE-994B-F48F-33F3AB70AC44}"/>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D94F609E-249E-FEB5-F7C0-64F47EEC7E8E}"/>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0EFC91B4-FBD5-F1A3-98E0-5A49CD2EB613}"/>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CADA2A07-3687-B980-D0BD-1FA5D5F89036}"/>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CDD0EF78-0201-A1FE-E558-8AC20D7CCB34}"/>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1DDBA863-280C-A244-729C-272180897230}"/>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9197AED8-12CE-03BD-5813-F004405BE85F}"/>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ADDE81A7-24E2-2F63-7B66-D406F83FF103}"/>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996C3670-782B-0128-C9F4-2F2ED5CF4528}"/>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0D20E65A-05E4-5EDD-22E2-659A7370C0A4}"/>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8A16A159-2F81-60A7-202F-5D1F9A383451}"/>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D338152B-3AFC-4DC0-E249-EC885D07992C}"/>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2E15870C-E61B-B492-BFA3-D863CF49012E}"/>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611B3A6C-B0FF-FD9F-9E53-22299E43003B}"/>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8D1C55D7-472C-BB7F-8661-B19EBAF7228C}"/>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53B3CEDB-ED92-5CD0-A761-33B3DEA2786A}"/>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E221C871-CDE9-D4BA-D295-7BD43A7F8ECD}"/>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57FE1C2B-39B2-D7C7-C2A1-49A970A113D6}"/>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32E58D2E-762E-9F47-930D-4B1027F54BDB}"/>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18173C82-B426-8640-51AD-A71A1D587B80}"/>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ED713045-C370-6DA3-DE83-F6801E014D72}"/>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20D49336-B0A8-F0A8-1FBC-DC8070C8A192}"/>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B2DE029A-5809-AE30-6A71-1D58A68E932E}"/>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D16CC701-96FF-79D9-7359-981A5700B5DF}"/>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C4BCC530-6D5B-951C-9B9C-A4AADB9477DE}"/>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92EF1980-37D6-D82F-09CD-DBC65C1A926E}"/>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ADBA6ADF-CA1A-244A-2279-74A85560C3F4}"/>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68CC9845-0676-4E94-D918-AFAFBB824C1E}"/>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63E5D1CB-1F9C-61B3-FCD2-1EA9E2AFBA48}"/>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8447ACAD-F969-89F6-E960-47309207F6BA}"/>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B3326189-2845-374B-A880-DB1542EAC003}"/>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191E7658-F73D-C352-2147-8273FEB52F2A}"/>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B20C91F2-0229-CED5-9AEF-403CEF38A6B7}"/>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C820E600-2372-4C2C-CC1A-8E7A498D11BD}"/>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9FBB1D45-EEB7-AA6A-CC63-28EC8664BBF2}"/>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AD381C4B-096B-70F3-381A-10932591AEF3}"/>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5826AA2A-F990-BFE6-E981-674E7B352815}"/>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219C7D64-54C5-E77A-3625-88A9011B3EE7}"/>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8367EF34-458E-3BF7-1ADB-7D4F50E493DC}"/>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EA4F1C56-84A6-07F7-8CF2-0373F6DB3C30}"/>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3E2CE43B-E97D-9A23-8F2B-2B03F1D464AD}"/>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78956FDC-AECA-9D93-70A9-E4E7F7C06608}"/>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42641CCF-7DAD-2FE3-5E8B-27C707AC6898}"/>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7573204E-13E1-77C9-71F2-526010359B7B}"/>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C292EDD5-C139-B418-5CF3-ACB9490EE4EC}"/>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C7D1C8FE-84D2-E343-5745-6CB6493D87C1}"/>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583E1B8E-B9B8-8279-27BD-CA9B2ECD4750}"/>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B4ADF0EF-23FD-361C-FD29-47B86EB20756}"/>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C28E1A86-ACEF-81A7-5E2F-108B4320DB2C}"/>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07117000-88D7-4D1A-6D39-175BA3887E29}"/>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5D42D5AA-3B5C-1A91-8751-CA14727DDBE9}"/>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B7AD699D-4810-F210-6129-86286AB81505}"/>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488C7BA5-AAF4-DE4D-761B-3B4ACCDBE9F9}"/>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A894AF40-4BA3-E4EC-B5E9-9577AAE736C0}"/>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B297CA58-CB74-96F6-9432-F2EC8538BF92}"/>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06261DE5-3928-5416-990E-A8DD4293CC23}"/>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93B130A2-F410-20F0-A2E2-6D791900F832}"/>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EC72DA16-A000-AEFB-926B-E7E06E1F179A}"/>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FEA85CF4-0886-DBB8-383D-BDB036904B87}"/>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12829808-0A49-1718-2A78-A2FAE0F8CEDD}"/>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450A5B2E-BBC4-F1CA-85F6-632A021FE95F}"/>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B291B3AA-0531-3143-75DA-5F8C6D414C45}"/>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8C119BAD-305D-5250-50D0-6A77D36ECF11}"/>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273F082D-B46E-00BB-91D2-D8E83031A486}"/>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9376695E-6D3F-72B1-E8E6-2F5E9D30F021}"/>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4E717EC5-BFE8-F6C2-791D-CC528538C503}"/>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F41B03AD-5821-2F06-AB50-7DBDFC2DEB77}"/>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353C1324-F0C4-8B05-98F6-74846ABD885D}"/>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764CE3B1-A56D-5AD5-619C-6D8978A4A850}"/>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9ECA7B20-4DEA-34BF-1489-E76EAEDB9FD5}"/>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8F0C9B2E-C47B-8220-037E-25DDEB9197F5}"/>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E71F4685-CC4D-31AD-F626-0C6805C5C95C}"/>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7574555D-9421-3CE7-0B5A-015444FE2C5A}"/>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A1742A79-8B78-B68C-662B-A509DBE69F87}"/>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31A20B2B-27BE-DB0C-C48F-616245546EAF}"/>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013189C0-A268-CEDF-57A4-C6313C5FD16C}"/>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8BC5207D-9860-92F5-D448-6DF67C2CD2AF}"/>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860466F1-1F84-5E84-6F80-F41651BA898F}"/>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C71E5054-8812-661D-34CC-0EDC860158A2}"/>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9840EA03-707B-10AF-F895-1832492F457D}"/>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2D4E1AB9-9894-1C22-EB2C-00AF8F9B3405}"/>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2CEA0F1A-D239-47B7-0E29-C8AB1AED4105}"/>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528FE133-0065-FF3C-8871-9DA4B971170A}"/>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58300763-A421-8120-B542-CCE8B7512C0F}"/>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BF00A8A4-AF4A-E2D3-D9EB-694CC6F44C87}"/>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A94CAA5F-941D-B77A-CD2C-391E9F6E7D31}"/>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8CDA96D7-FB6F-3A76-7B72-2DCD993511BA}"/>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81647885-25C6-678B-1ED5-E68B78CE2A10}"/>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71DD8FB6-F8E4-BB26-9317-148E508118F4}"/>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F330172D-82C3-BD3B-8E15-EA30EE8FB807}"/>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40D38A01-5A05-AE59-FA05-1F76431F6A24}"/>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DE6CB9EE-E6E8-ADDD-B173-7B35B9C0F971}"/>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1149FE96-1A2E-1593-CB1C-B58158F8705B}"/>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3BC99052-C07F-8077-8812-F69005C689EE}"/>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CFD504E2-1BBA-382E-B3BB-C381F5374256}"/>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1ACD3627-9CFB-D5F4-286C-C83BA4B66EA1}"/>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B50347EC-071C-84F8-830C-06D35C2F4200}"/>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82E60E4F-8233-BDFC-B5C0-10A3292EDC86}"/>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B12F3168-D236-3C55-C03B-99DDA7B70AF0}"/>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9F259088-E77E-7015-F0CC-82B2AF558CBB}"/>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E78C3CF8-9622-F33F-6938-77F942B979BE}"/>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1D878205-A7E1-AE4F-42E8-F2DD4C443F83}"/>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3C058C35-2F04-A492-11F8-7C71B37A944A}"/>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A184547E-5353-8B00-3FE5-51FEE8882C30}"/>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76412141-0AE4-C123-005F-28486F7994B6}"/>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7AA1ADEE-EA1B-E960-B94F-C0AF2E7534E3}"/>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39F5BC4B-51A6-6A38-5FF2-1B349180CB48}"/>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0779A590-4A1D-0F78-2727-EB9BB0A3F2BC}"/>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96EEF833-963F-35D0-F395-8C2D145EDA88}"/>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D9F1722A-BF3E-76DD-EC5F-DD64B8903ABC}"/>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14C62355-79D8-5A1C-EDE1-C0DEDE47518E}"/>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49DC395E-D0C8-79A4-CDB8-15ED0C5DDAEF}"/>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FA109934-FB1A-0C8E-799D-63030955239C}"/>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8461029A-6A69-F9C5-1D6F-8D04C9F8E55E}"/>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09ED737D-9F8B-FEF8-D800-69F261D364E5}"/>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89452F7F-DDDF-68F8-03F0-8409F7651E93}"/>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45C3456A-77C7-F001-3139-B566FFBAE088}"/>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F0FD54C5-C435-9753-75C8-28AADEA29B6D}"/>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A3D44FDF-6DF4-FF8E-78F0-44B1165C3A66}"/>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9151A0BA-BFDF-195A-22A6-C34F1966515C}"/>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01D48D62-A01F-E631-2C18-077F5B241053}"/>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4D219D74-6A56-31BE-755F-2F7AE123EE21}"/>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2DC80A6D-907F-7357-E17E-2C948592D6AC}"/>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EAFBEFDD-AF6E-373D-1954-FF63A58EBA15}"/>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77E3CB96-5A4F-A597-FEB8-B79A05E03DDF}"/>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99A95877-5007-578C-4FF3-AB9D7B5B48B3}"/>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5AA36F48-72EF-906C-D7D7-7531FE6B323A}"/>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30F784DD-82B2-D4E2-9F4B-4F1423A746FC}"/>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27696320-85BF-CB39-5E3E-26CE11286B58}"/>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3F5D5128-EFD5-C492-3C4B-ADE39E44473B}"/>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1400CFBA-4566-2C91-C62C-F1B421C8B930}"/>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26FE8FC4-5BFB-B242-AE44-ABFFD1463C45}"/>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79F853C7-5ED1-A9AA-B969-75FD59B7C06B}"/>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95571852-4C7C-266A-724B-9A8D1622499D}"/>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2D9DE3F8-2500-B88C-2881-B772BF9B537C}"/>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C6F4FFAA-B67C-FC25-494E-7B2580BCEF45}"/>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9CE6CC0C-ACFC-938E-20A4-A234BBD9BA32}"/>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B9FF5CBE-59F5-BD01-54A6-E20FA2FDC94C}"/>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2908E6A8-BA5A-07F8-7DF6-C10A2BBA0BB7}"/>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261E7303-FBC6-C3CB-9495-D68F51E15EB5}"/>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F8A80AA8-FA01-F28A-8F16-D4DA082F73FB}"/>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906F8A17-794E-8F8F-6699-C28033158624}"/>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236EC2B3-BDB6-EDB2-328F-90177327BAC4}"/>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850D9F1D-CE46-7C5A-DA39-A0D664FBC9EC}"/>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F01BD39A-D1DD-AB0A-3454-CBAE31444C9B}"/>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239D6233-D7C4-2A93-1383-023961A26EEB}"/>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 name="Rectangle: Rounded Corners 1">
            <a:extLst>
              <a:ext uri="{FF2B5EF4-FFF2-40B4-BE49-F238E27FC236}">
                <a16:creationId xmlns:a16="http://schemas.microsoft.com/office/drawing/2014/main" id="{FD2A04FD-9A06-F5F5-2349-6D0F3B3EBB16}"/>
              </a:ext>
            </a:extLst>
          </p:cNvPr>
          <p:cNvSpPr/>
          <p:nvPr/>
        </p:nvSpPr>
        <p:spPr>
          <a:xfrm>
            <a:off x="4323731" y="1402096"/>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Flight timing</a:t>
            </a:r>
          </a:p>
        </p:txBody>
      </p:sp>
      <p:sp>
        <p:nvSpPr>
          <p:cNvPr id="3" name="Rectangle: Rounded Corners 2">
            <a:extLst>
              <a:ext uri="{FF2B5EF4-FFF2-40B4-BE49-F238E27FC236}">
                <a16:creationId xmlns:a16="http://schemas.microsoft.com/office/drawing/2014/main" id="{47A8181F-0827-8E84-CDA8-2517B933EB1C}"/>
              </a:ext>
            </a:extLst>
          </p:cNvPr>
          <p:cNvSpPr/>
          <p:nvPr/>
        </p:nvSpPr>
        <p:spPr>
          <a:xfrm>
            <a:off x="2643954" y="2191002"/>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Congestion</a:t>
            </a:r>
          </a:p>
        </p:txBody>
      </p:sp>
      <p:sp>
        <p:nvSpPr>
          <p:cNvPr id="242" name="Rectangle: Rounded Corners 241">
            <a:extLst>
              <a:ext uri="{FF2B5EF4-FFF2-40B4-BE49-F238E27FC236}">
                <a16:creationId xmlns:a16="http://schemas.microsoft.com/office/drawing/2014/main" id="{F9C119D8-009E-1C34-D625-1CF5A1DF54BA}"/>
              </a:ext>
            </a:extLst>
          </p:cNvPr>
          <p:cNvSpPr/>
          <p:nvPr/>
        </p:nvSpPr>
        <p:spPr>
          <a:xfrm>
            <a:off x="2025583" y="297990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HHI / airline consolidation</a:t>
            </a:r>
          </a:p>
        </p:txBody>
      </p:sp>
      <p:sp>
        <p:nvSpPr>
          <p:cNvPr id="244" name="Rectangle 243">
            <a:extLst>
              <a:ext uri="{FF2B5EF4-FFF2-40B4-BE49-F238E27FC236}">
                <a16:creationId xmlns:a16="http://schemas.microsoft.com/office/drawing/2014/main" id="{CF558016-3184-E7BF-FC77-3F871D89EDC2}"/>
              </a:ext>
            </a:extLst>
          </p:cNvPr>
          <p:cNvSpPr/>
          <p:nvPr/>
        </p:nvSpPr>
        <p:spPr>
          <a:xfrm>
            <a:off x="2132761" y="1954816"/>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
        <p:nvSpPr>
          <p:cNvPr id="245" name="Rectangle 244">
            <a:extLst>
              <a:ext uri="{FF2B5EF4-FFF2-40B4-BE49-F238E27FC236}">
                <a16:creationId xmlns:a16="http://schemas.microsoft.com/office/drawing/2014/main" id="{BA0C8C5B-0CB7-A0E2-B03C-1923057F035C}"/>
              </a:ext>
            </a:extLst>
          </p:cNvPr>
          <p:cNvSpPr/>
          <p:nvPr/>
        </p:nvSpPr>
        <p:spPr>
          <a:xfrm>
            <a:off x="1396948" y="2784143"/>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Tree>
    <p:extLst>
      <p:ext uri="{BB962C8B-B14F-4D97-AF65-F5344CB8AC3E}">
        <p14:creationId xmlns:p14="http://schemas.microsoft.com/office/powerpoint/2010/main" val="63431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A7E9-5D55-C141-BADB-7805F83A0351}"/>
              </a:ext>
            </a:extLst>
          </p:cNvPr>
          <p:cNvSpPr>
            <a:spLocks noGrp="1"/>
          </p:cNvSpPr>
          <p:nvPr>
            <p:ph type="title"/>
          </p:nvPr>
        </p:nvSpPr>
        <p:spPr>
          <a:xfrm>
            <a:off x="374400" y="252050"/>
            <a:ext cx="8673731" cy="327911"/>
          </a:xfrm>
        </p:spPr>
        <p:txBody>
          <a:bodyPr/>
          <a:lstStyle/>
          <a:p>
            <a:r>
              <a:rPr lang="en-GB"/>
              <a:t>Day of the week</a:t>
            </a:r>
          </a:p>
        </p:txBody>
      </p:sp>
      <p:sp>
        <p:nvSpPr>
          <p:cNvPr id="4" name="Slide Number Placeholder 3">
            <a:extLst>
              <a:ext uri="{FF2B5EF4-FFF2-40B4-BE49-F238E27FC236}">
                <a16:creationId xmlns:a16="http://schemas.microsoft.com/office/drawing/2014/main" id="{507EC318-9D61-FF0B-666B-658D45504E78}"/>
              </a:ext>
            </a:extLst>
          </p:cNvPr>
          <p:cNvSpPr>
            <a:spLocks noGrp="1"/>
          </p:cNvSpPr>
          <p:nvPr>
            <p:ph type="sldNum" sz="quarter" idx="12"/>
          </p:nvPr>
        </p:nvSpPr>
        <p:spPr/>
        <p:txBody>
          <a:bodyPr/>
          <a:lstStyle/>
          <a:p>
            <a:fld id="{E8A31CA1-98DA-4CE7-9D33-C9D2C462D595}" type="slidenum">
              <a:rPr lang="en-GB" smtClean="0"/>
              <a:pPr/>
              <a:t>4</a:t>
            </a:fld>
            <a:endParaRPr lang="en-GB"/>
          </a:p>
        </p:txBody>
      </p:sp>
      <p:sp>
        <p:nvSpPr>
          <p:cNvPr id="14" name="TextBox 13">
            <a:extLst>
              <a:ext uri="{FF2B5EF4-FFF2-40B4-BE49-F238E27FC236}">
                <a16:creationId xmlns:a16="http://schemas.microsoft.com/office/drawing/2014/main" id="{322EB330-2F27-EB30-75A7-3A5288C49877}"/>
              </a:ext>
            </a:extLst>
          </p:cNvPr>
          <p:cNvSpPr txBox="1"/>
          <p:nvPr/>
        </p:nvSpPr>
        <p:spPr>
          <a:xfrm>
            <a:off x="226577" y="1144814"/>
            <a:ext cx="5154626" cy="304186"/>
          </a:xfrm>
          <a:prstGeom prst="rect">
            <a:avLst/>
          </a:prstGeom>
          <a:noFill/>
        </p:spPr>
        <p:txBody>
          <a:bodyPr wrap="square" rtlCol="0">
            <a:spAutoFit/>
          </a:bodyPr>
          <a:lstStyle/>
          <a:p>
            <a:pPr algn="l">
              <a:lnSpc>
                <a:spcPts val="1800"/>
              </a:lnSpc>
            </a:pPr>
            <a:r>
              <a:rPr lang="en-GB" sz="1400" spc="-20" baseline="0">
                <a:solidFill>
                  <a:schemeClr val="accent2"/>
                </a:solidFill>
              </a:rPr>
              <a:t>Variation in price by departure day and IATA season</a:t>
            </a:r>
          </a:p>
        </p:txBody>
      </p:sp>
      <p:sp>
        <p:nvSpPr>
          <p:cNvPr id="16" name="TextBox 15">
            <a:extLst>
              <a:ext uri="{FF2B5EF4-FFF2-40B4-BE49-F238E27FC236}">
                <a16:creationId xmlns:a16="http://schemas.microsoft.com/office/drawing/2014/main" id="{C82D90F3-71D1-0D50-154C-3D8A924786A5}"/>
              </a:ext>
            </a:extLst>
          </p:cNvPr>
          <p:cNvSpPr txBox="1"/>
          <p:nvPr/>
        </p:nvSpPr>
        <p:spPr>
          <a:xfrm>
            <a:off x="7673340" y="1954539"/>
            <a:ext cx="4373880" cy="842795"/>
          </a:xfrm>
          <a:prstGeom prst="rect">
            <a:avLst/>
          </a:prstGeom>
          <a:noFill/>
          <a:ln w="12700">
            <a:solidFill>
              <a:schemeClr val="tx1"/>
            </a:solidFill>
          </a:ln>
        </p:spPr>
        <p:txBody>
          <a:bodyPr wrap="square" rtlCol="0">
            <a:spAutoFit/>
          </a:bodyPr>
          <a:lstStyle/>
          <a:p>
            <a:pPr algn="l">
              <a:lnSpc>
                <a:spcPts val="1800"/>
              </a:lnSpc>
              <a:spcBef>
                <a:spcPts val="600"/>
              </a:spcBef>
            </a:pPr>
            <a:r>
              <a:rPr lang="en-GB" sz="1400" spc="-20"/>
              <a:t>Average fares are indexed to Monday</a:t>
            </a:r>
          </a:p>
          <a:p>
            <a:pPr algn="l">
              <a:lnSpc>
                <a:spcPts val="1800"/>
              </a:lnSpc>
              <a:spcBef>
                <a:spcPts val="600"/>
              </a:spcBef>
            </a:pPr>
            <a:r>
              <a:rPr lang="en-GB" sz="1400" spc="-20"/>
              <a:t>Percentage changes for other days are compared to the Monday baseline </a:t>
            </a:r>
          </a:p>
        </p:txBody>
      </p:sp>
      <p:pic>
        <p:nvPicPr>
          <p:cNvPr id="6" name="Graphic 2">
            <a:extLst>
              <a:ext uri="{FF2B5EF4-FFF2-40B4-BE49-F238E27FC236}">
                <a16:creationId xmlns:a16="http://schemas.microsoft.com/office/drawing/2014/main" id="{2327B766-4456-B69F-2CEC-4D61B672DF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264" y="1548813"/>
            <a:ext cx="7017936" cy="4466101"/>
          </a:xfrm>
          <a:prstGeom prst="rect">
            <a:avLst/>
          </a:prstGeom>
        </p:spPr>
      </p:pic>
    </p:spTree>
    <p:extLst>
      <p:ext uri="{BB962C8B-B14F-4D97-AF65-F5344CB8AC3E}">
        <p14:creationId xmlns:p14="http://schemas.microsoft.com/office/powerpoint/2010/main" val="4018384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E490-7CE5-7D03-AF68-C1E39C115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11F6B-708C-391D-C67D-48685F891133}"/>
              </a:ext>
            </a:extLst>
          </p:cNvPr>
          <p:cNvSpPr>
            <a:spLocks noGrp="1"/>
          </p:cNvSpPr>
          <p:nvPr>
            <p:ph type="title"/>
          </p:nvPr>
        </p:nvSpPr>
        <p:spPr>
          <a:xfrm>
            <a:off x="374400" y="252050"/>
            <a:ext cx="8673731" cy="327911"/>
          </a:xfrm>
        </p:spPr>
        <p:txBody>
          <a:bodyPr/>
          <a:lstStyle/>
          <a:p>
            <a:r>
              <a:rPr lang="en-GB"/>
              <a:t>Time of day: departure</a:t>
            </a:r>
          </a:p>
        </p:txBody>
      </p:sp>
      <p:sp>
        <p:nvSpPr>
          <p:cNvPr id="4" name="Slide Number Placeholder 3">
            <a:extLst>
              <a:ext uri="{FF2B5EF4-FFF2-40B4-BE49-F238E27FC236}">
                <a16:creationId xmlns:a16="http://schemas.microsoft.com/office/drawing/2014/main" id="{AEBB7FEC-45F3-036A-E493-CB5711F0CA1A}"/>
              </a:ext>
            </a:extLst>
          </p:cNvPr>
          <p:cNvSpPr>
            <a:spLocks noGrp="1"/>
          </p:cNvSpPr>
          <p:nvPr>
            <p:ph type="sldNum" sz="quarter" idx="12"/>
          </p:nvPr>
        </p:nvSpPr>
        <p:spPr/>
        <p:txBody>
          <a:bodyPr/>
          <a:lstStyle/>
          <a:p>
            <a:fld id="{E8A31CA1-98DA-4CE7-9D33-C9D2C462D595}" type="slidenum">
              <a:rPr lang="en-GB" smtClean="0"/>
              <a:pPr/>
              <a:t>5</a:t>
            </a:fld>
            <a:endParaRPr lang="en-GB"/>
          </a:p>
        </p:txBody>
      </p:sp>
      <p:sp>
        <p:nvSpPr>
          <p:cNvPr id="12" name="TextBox 11">
            <a:extLst>
              <a:ext uri="{FF2B5EF4-FFF2-40B4-BE49-F238E27FC236}">
                <a16:creationId xmlns:a16="http://schemas.microsoft.com/office/drawing/2014/main" id="{B1DF722E-4B69-9AE2-EA10-37869A7268AF}"/>
              </a:ext>
            </a:extLst>
          </p:cNvPr>
          <p:cNvSpPr txBox="1"/>
          <p:nvPr/>
        </p:nvSpPr>
        <p:spPr>
          <a:xfrm>
            <a:off x="226577" y="1144814"/>
            <a:ext cx="5154626" cy="304186"/>
          </a:xfrm>
          <a:prstGeom prst="rect">
            <a:avLst/>
          </a:prstGeom>
          <a:noFill/>
        </p:spPr>
        <p:txBody>
          <a:bodyPr wrap="square" rtlCol="0">
            <a:spAutoFit/>
          </a:bodyPr>
          <a:lstStyle/>
          <a:p>
            <a:pPr algn="l">
              <a:lnSpc>
                <a:spcPts val="1800"/>
              </a:lnSpc>
            </a:pPr>
            <a:r>
              <a:rPr lang="en-GB" sz="1400" spc="-20" baseline="0">
                <a:solidFill>
                  <a:schemeClr val="accent2"/>
                </a:solidFill>
              </a:rPr>
              <a:t>Variation in price by departure time band</a:t>
            </a:r>
          </a:p>
        </p:txBody>
      </p:sp>
      <p:sp>
        <p:nvSpPr>
          <p:cNvPr id="15" name="TextBox 14">
            <a:extLst>
              <a:ext uri="{FF2B5EF4-FFF2-40B4-BE49-F238E27FC236}">
                <a16:creationId xmlns:a16="http://schemas.microsoft.com/office/drawing/2014/main" id="{4B1D190B-7ECD-306F-EB0F-D230B7A557B0}"/>
              </a:ext>
            </a:extLst>
          </p:cNvPr>
          <p:cNvSpPr txBox="1"/>
          <p:nvPr/>
        </p:nvSpPr>
        <p:spPr>
          <a:xfrm>
            <a:off x="7366981" y="1645582"/>
            <a:ext cx="4450619" cy="842795"/>
          </a:xfrm>
          <a:prstGeom prst="rect">
            <a:avLst/>
          </a:prstGeom>
          <a:noFill/>
          <a:ln w="12700">
            <a:solidFill>
              <a:schemeClr val="tx1"/>
            </a:solidFill>
          </a:ln>
        </p:spPr>
        <p:txBody>
          <a:bodyPr wrap="square" rtlCol="0">
            <a:spAutoFit/>
          </a:bodyPr>
          <a:lstStyle/>
          <a:p>
            <a:pPr>
              <a:lnSpc>
                <a:spcPts val="1800"/>
              </a:lnSpc>
              <a:spcBef>
                <a:spcPts val="600"/>
              </a:spcBef>
            </a:pPr>
            <a:r>
              <a:rPr lang="en-GB" sz="1400" spc="-20"/>
              <a:t>Average fares are indexed to the 6-7am slot</a:t>
            </a:r>
          </a:p>
          <a:p>
            <a:pPr>
              <a:lnSpc>
                <a:spcPts val="1800"/>
              </a:lnSpc>
              <a:spcBef>
                <a:spcPts val="600"/>
              </a:spcBef>
            </a:pPr>
            <a:r>
              <a:rPr lang="en-GB" sz="1400" spc="-20"/>
              <a:t>Percentage changes for other time slots are compared to the 6-7am slot baseline </a:t>
            </a:r>
          </a:p>
        </p:txBody>
      </p:sp>
      <p:pic>
        <p:nvPicPr>
          <p:cNvPr id="6" name="Graphic 4">
            <a:extLst>
              <a:ext uri="{FF2B5EF4-FFF2-40B4-BE49-F238E27FC236}">
                <a16:creationId xmlns:a16="http://schemas.microsoft.com/office/drawing/2014/main" id="{38BA5B7C-B600-46EF-8D1A-EEC66087CD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577" y="1530564"/>
            <a:ext cx="6973604" cy="4437888"/>
          </a:xfrm>
          <a:prstGeom prst="rect">
            <a:avLst/>
          </a:prstGeom>
        </p:spPr>
      </p:pic>
    </p:spTree>
    <p:extLst>
      <p:ext uri="{BB962C8B-B14F-4D97-AF65-F5344CB8AC3E}">
        <p14:creationId xmlns:p14="http://schemas.microsoft.com/office/powerpoint/2010/main" val="20014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A451-39D2-26E7-F1D5-A3C7A1C7FB87}"/>
            </a:ext>
          </a:extLst>
        </p:cNvPr>
        <p:cNvGrpSpPr/>
        <p:nvPr/>
      </p:nvGrpSpPr>
      <p:grpSpPr>
        <a:xfrm>
          <a:off x="0" y="0"/>
          <a:ext cx="0" cy="0"/>
          <a:chOff x="0" y="0"/>
          <a:chExt cx="0" cy="0"/>
        </a:xfrm>
      </p:grpSpPr>
      <p:grpSp>
        <p:nvGrpSpPr>
          <p:cNvPr id="5" name="Ox_Race">
            <a:extLst>
              <a:ext uri="{FF2B5EF4-FFF2-40B4-BE49-F238E27FC236}">
                <a16:creationId xmlns:a16="http://schemas.microsoft.com/office/drawing/2014/main" id="{D695C934-73B9-C3BF-CE7F-F075D4637DD1}"/>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00AB65E0-7613-E14E-9F5E-BA8BE723997A}"/>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EADFFAA0-B3B5-4FF8-8B76-CD7947A79A64}"/>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7A5CC880-A41A-B907-E319-E4852506ED4C}"/>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D32894AD-BFDE-D7C4-65E1-EBB0704576AC}"/>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0678F358-1245-7417-B969-5BA55CE1146F}"/>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A5C6744A-6141-4861-E174-A6978B4F7DF1}"/>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CA8DF18B-D292-E9D6-B25C-5F38D3EB878F}"/>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BA4570CB-C158-7F82-5A28-120E96D19142}"/>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0AAA23EC-4826-07CA-6868-D36CD81D0390}"/>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2532A82C-F3AF-9CFD-70CC-0C8776C0021A}"/>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7F6F6455-D2CF-0917-3862-A2776CC2B99A}"/>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D41DA946-B02F-0D87-21D1-9D3D1EEB890D}"/>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E761FF8B-0717-CF82-9241-7FC6023BA417}"/>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A36F6504-FBDA-43D4-8C2D-726CC473D4FA}"/>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03B59555-F429-2969-26F6-E58689B8519C}"/>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84B6CEDF-3908-F55B-EBFA-58E00FF746BF}"/>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D50DE9C0-1F09-1EA8-03D7-CDDD7EE4C823}"/>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91271C6B-B58F-7016-AF92-583938D8E8E6}"/>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5066101F-1FDF-D3AF-F0A1-952339223F06}"/>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5BB1E59B-A712-5A1D-7F42-7385AB83E3B0}"/>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3BAAE3D1-FEC7-8CEA-889F-A01DEBE49D4A}"/>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78DCA5A9-1296-8E69-F9BA-0452D352210E}"/>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F0F23E7E-CE5B-685C-2AC7-6848361F41F2}"/>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1E1AEAB3-FB12-2203-CA9B-22F984931CE1}"/>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5DC57F2B-8598-F476-2E7E-5C835F59E583}"/>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A8FD9EEC-7E94-3E03-B770-6717E88ECA5F}"/>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8D3024FC-BDA9-974E-95C8-9BE4E3087BAE}"/>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F0CCD4B4-B544-5D9C-4676-F3307CEF2FF4}"/>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AB1CB8C3-2FB8-CBD2-9ADA-289EB3884CBA}"/>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0657CD95-21C4-E3B3-DC66-402F27C418FB}"/>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844698F9-6224-78B3-84FA-9DA315E16BA4}"/>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B072BCF7-D884-397D-A07A-37A34A7A57C6}"/>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5E81820A-D964-FFEC-A02A-B6F593DB146F}"/>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D3ED7CA6-4EEC-00A1-4CA4-8ADBF2F8CA0F}"/>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B415CB99-1C0F-0000-40B6-B3AF57C02011}"/>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C2E7C361-8BDC-F252-6FE7-927B38274B94}"/>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DE45EBB4-36EE-2B8D-BF0C-AEFEBE42254E}"/>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CF145990-185C-9D84-EFE4-141F6EA70461}"/>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95E23667-3E74-338B-3D82-8049D2B692EE}"/>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551EB06A-E5F9-93E6-F7C9-C1CEAFD286C0}"/>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81B029B4-6694-7148-D219-6BEB65DBF528}"/>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88B41932-25F4-DC2E-1FC2-FCCFD22053AD}"/>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2DDD2CD1-521A-B451-C41E-221A151E9E70}"/>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FECCE70D-31A5-EDA6-6320-DFF280C6B040}"/>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4BD0D2AA-F1A5-4CEA-9EC9-307991FB917A}"/>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47D3F924-F6E7-34D8-E575-9AADEAF0ECF3}"/>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0DBE1C74-3DC1-F44F-2D11-DEE2CE1F5093}"/>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C68452A5-680B-D492-D9A0-A35C5F944402}"/>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FFDF3352-0C34-5396-BBD3-CA2D4D84FD3B}"/>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C67435B9-E647-029F-00F4-98F670665AE5}"/>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E760FE9A-9CC1-2B57-DBC0-01D169F0B350}"/>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E0C863C2-B5DF-8EAB-35A8-F048702CBDB2}"/>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464FB0DE-D129-A174-1722-EF92B459B38F}"/>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E428127C-AF7F-45CF-DDA0-A00EA5FEC2CB}"/>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99370C96-F368-9DD9-DE89-A7F96D62DD0B}"/>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4C06FCED-160A-5CE4-77E8-2F76DDBA2C13}"/>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6A6C9FF1-80E5-9EBA-BE5E-143818D5AFC7}"/>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8EDDCE9F-003E-E7E1-729C-24573F31B678}"/>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34FE8AD3-6C54-21F8-ECF7-98B1C4D8FBC3}"/>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39FF2B8F-98EB-010E-CEE8-22096C6AE797}"/>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2AFA51E5-5515-8298-5569-E4C9D2D338C4}"/>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97575BFF-E3C0-EF99-D1DB-A2544B3F1DAB}"/>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CD09B557-E6D1-96BB-07B8-0B3FB4AD7396}"/>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BC5D99A4-6F78-42AE-02FC-B364CF6F46C4}"/>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D3290177-4265-B320-3C6A-E3FABC98FEA2}"/>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28076EE5-5905-6D34-33FB-0FCDDCFD9B98}"/>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E71F353A-F5CF-3A82-ECA6-D7E4C6668D68}"/>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25E152B9-6D6D-9B8E-2253-42D70B8DC6BD}"/>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74304E7E-8DCA-DB34-F892-81ED93104512}"/>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6ED7F958-D67E-EEA3-6D8B-FCD92461D7BC}"/>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F4A58105-1FCC-BDC5-14AD-99E033218C5A}"/>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7A08E95D-1777-953B-4D7A-1B486A6CA6F3}"/>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C4CA31EE-4F4F-E59E-DDBB-1AEA15147FD5}"/>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7A3D5130-2851-F5EA-0C5E-587EDBB6C3D8}"/>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09413DF9-FD84-1995-1E56-252E1FDCECCC}"/>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17D9ECC2-4EC9-E571-DB4F-1E8006697458}"/>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E2A2ACD3-6FD4-DB32-CF45-EFAEE0376B24}"/>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9C25A2B3-52EE-BCB8-AA18-2ABCDDA26E00}"/>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C863908E-9912-1DDF-050F-E965174AC852}"/>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1E542F94-082F-85C8-9DFD-8DA96E60D0BE}"/>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0CB2D073-CA5B-840F-19CA-762E1AE81CB0}"/>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54C79CE5-2215-CC7F-B18C-9C07D03DE7BF}"/>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4D5D9180-1FB1-887F-2AF0-88217918CA17}"/>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09D4CA2E-3278-39E1-8453-6563DEDA7205}"/>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C874C1B9-B33B-C211-01A7-10B6F4070418}"/>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F8F20A50-AA62-A346-6210-631AD190063E}"/>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5F91DAD3-91F8-3E05-EDB7-70F288571573}"/>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C9B85DA1-AE01-9BEB-C7CE-84716EC289C6}"/>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F5C68BD5-61DF-BC9A-C114-B8FE73381B59}"/>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7F03DBE4-D443-D2A2-5B33-6D616320E000}"/>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83716B94-0460-4989-46EB-8D94EC754720}"/>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7546B2CC-7163-A6E0-5070-375B3E4C8AB4}"/>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D00BB78E-2E0E-2AB4-3720-27CBA48C7AA4}"/>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5A3EBB07-2190-0E79-DD6A-B99A1AA8CED7}"/>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3D3C8D64-25C5-04DE-A1D4-A7907AF1B6E4}"/>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AB5E89FC-90D1-57C1-CB02-3F0A5D71E75D}"/>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1872F603-B83E-003C-A5FB-4BA01512EBD0}"/>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CA96C288-1DAD-945B-1941-70FCD7D1AFE9}"/>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73FCF4EA-1780-949F-D908-A554F4E7C96F}"/>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9106835A-DA7E-30A3-4F26-B2F9624A21E3}"/>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4CC31812-701E-5B31-AA74-44A9C15E51D4}"/>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C52C9182-BFBC-A0B6-E110-FDF890B1034A}"/>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CD0E17A8-D253-E70A-419A-848641C831E8}"/>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7ABC582C-9CAD-25A5-CF6A-C50CBB584099}"/>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A16856CA-4D31-4776-5D61-A7C97FE81ED8}"/>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565CD237-7DD3-E2AF-6092-D73D3E9835C7}"/>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DD97B7F0-3B98-8269-13B5-0E883A2855CD}"/>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1C25BC48-3B1B-A036-051C-E5541E3E7665}"/>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83289C9E-A30E-DB1E-C5D6-DCE79683569D}"/>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58C15893-2154-05C6-2422-DE5B90744536}"/>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92F01F93-594F-08F9-B7FE-D157E584890A}"/>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ECECB5E6-35F4-45EB-26DC-AFEED49B8D97}"/>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CCF9D576-ABCF-F9BA-F740-19398D923428}"/>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E9880C1E-6842-37C4-251E-03B5CE40B22A}"/>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87BD53FE-E4D4-C8B9-6826-2327A10CBEB0}"/>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CA5CF367-0933-BD9F-1B25-40F1782ED7D5}"/>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3B774B4C-913A-F12F-5824-91DD9B0E6977}"/>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8D564840-0641-0FB8-6184-090EC2F50027}"/>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DD7E9885-2071-A77D-9F77-36C08BD49DA3}"/>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C5274EF2-E722-A0B1-86EC-0F6ADABFF9FD}"/>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5DFF42F4-33BA-7E87-CA9B-583FE1176FD3}"/>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6AD85DBE-3A94-9E34-8107-7815F4FE3526}"/>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25454F83-73CD-7FFF-4AAF-78C5C156ACA8}"/>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2C35B15B-2DB5-E535-1C82-98EC70B1476B}"/>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578A5336-BBEB-42CB-3A8A-9B9D1F7413BE}"/>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0210863C-D46F-DF38-866E-55587276C34C}"/>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C8A716B6-8465-2911-F503-BA9BAF83AB72}"/>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7B4A9A02-970E-963C-5B93-B619DCB83B07}"/>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8C07B129-77BC-F3C6-06AE-72DE7672C460}"/>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ED43C440-1EDE-860C-15CA-C3EC9807779C}"/>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DF6097B0-ED8E-82B9-6793-F931BF5A2EDB}"/>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AB6E14A8-A0B6-C4E8-8582-F565648D5382}"/>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8A785369-0510-B2C5-4748-838A9C9FF861}"/>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C9E0AC85-2CA4-E94F-0C31-69CBE3A846F1}"/>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A9BADF51-39F1-A2D6-1FDE-F8ACFCA56183}"/>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7132E991-B33F-8103-60FC-84C147BF1E5D}"/>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804F126F-F934-FF4E-EBE1-904BB4A23401}"/>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3862EDFC-90B8-F25F-F3E9-848359D62733}"/>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094BA945-94A1-6561-D9A7-56B2D8CC7139}"/>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EE0489B4-8140-B6F8-8E53-D2EC5D21E19E}"/>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C72AAAAF-6189-1C47-708A-CB13F2F8EF33}"/>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26E4E090-937B-2C72-98A3-02D9E4D4CDBA}"/>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7F9F8725-940C-01D5-CF2A-FD5218291B84}"/>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28B9BC9E-EE1E-2CF0-69E6-C433E6EF59E3}"/>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9350BF9B-9FD0-5F97-51E4-D16C440F72D4}"/>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946B3E0B-6B4E-1FAC-D31C-F69055B9B883}"/>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1731486A-B64F-BB91-3167-8D9E5F7DBE6C}"/>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36496645-C674-BB6E-5668-7AF5B16A155C}"/>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127907E8-388F-92B8-F61A-BB25AD7DB9AC}"/>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8C93CA10-B5D1-DDF9-CFCD-0883F2948AAE}"/>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D74896F4-C5EE-4BAD-E72F-A4D3EEB127B5}"/>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DBF05490-0C8E-59E1-5357-DF085F029F80}"/>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581BE455-3813-BF81-B163-E0A3103875DD}"/>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A4A15388-5710-8911-FFF7-56466D7C5F28}"/>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67143683-DD74-3459-17CE-DD77C3BE5E21}"/>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598A5601-3AEC-2F51-ACA6-2C8377FA4FD8}"/>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290CBC76-F4D9-DBAF-C5BD-98DF462E5832}"/>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0517AFBE-C280-5EB3-D679-1C6D46144A58}"/>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5FAE48EE-94F3-3817-A5DC-C6986CA12A28}"/>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33E855EB-830B-D034-2CAC-1A69AAF291CE}"/>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9F7BC5FD-BB05-298D-7BB7-C88FC52DFA4C}"/>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47D47DE8-8FCF-69A5-3CE7-9809A7C689CD}"/>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9EC52B8D-C342-BD35-C298-7CA6B67A44D7}"/>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78AEE375-4C29-A6D1-5DB0-1E1AB2560C76}"/>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1FD9F449-2A57-2188-B718-01C5490B5F29}"/>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5166D707-6301-CFB2-10C9-87BFD3605443}"/>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58180D0F-7CE1-BAC5-728F-6E8DDC00DDE5}"/>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27B13763-1960-14B2-85DA-DB5850C23E46}"/>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719E1F0F-2ADC-8364-809A-65AF79B9132D}"/>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B6D2ED8F-9CD9-CF25-A6A5-56F8149CB251}"/>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AC6FDC87-DDED-7B00-8A14-98763F9E3AF1}"/>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3D565651-58A3-916A-7941-6AF724808B32}"/>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B47462BD-0B1B-DCF8-A239-38A9AD6311E2}"/>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F351F3EE-3F3F-CFC1-1418-7B3CF0CBD2CC}"/>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2941AC34-38DC-42D6-0CEE-569136C3B603}"/>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FC4EF0DC-D816-2C4B-7269-D6997EF1B768}"/>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148351D4-AD5B-E2CD-EC78-36A33062BDC7}"/>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0D0FFBD6-AF5E-5539-09C9-00A43988DCC4}"/>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6980A6BF-9A0E-349B-4CCF-C23E4CEF0749}"/>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9CD91DAF-E109-162A-028C-747E556E91FC}"/>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36EC7A3D-481E-7516-2D3F-E7A295EC5BF7}"/>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6759A39A-4310-F7DB-FB39-7E04D42E9ED7}"/>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F1794FB6-C8C5-2137-7683-2880C085457B}"/>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C9642496-515B-3B8D-1FF8-F564A18965FF}"/>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57E79ABB-4AB9-74B6-072C-9245E1B46BF0}"/>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56E40F90-4143-A786-26B1-4F816BB8CDDD}"/>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71B104F9-B78B-9851-1A63-F0F2C99CF2C5}"/>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07E22F05-C235-00A7-D356-948D4C2774A4}"/>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69C3E143-B9F3-B4A5-0990-D86EE353007E}"/>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B46CFD66-84B8-FD88-BCE8-36D9F0C4D7ED}"/>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1B943CEE-0240-0AF6-8CE3-96AE06285819}"/>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28AFA684-A043-4348-D369-B4BC61CF7838}"/>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B93D79F6-E3C4-45FD-06B3-83459B56F68A}"/>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8EAD958B-445A-2E90-7C2D-51016C5CBA4A}"/>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75887B4D-0244-DA2E-9ED4-6E8EF959D4A4}"/>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169F03C8-78C3-28C1-B82B-41DEF5F1D507}"/>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F39ECAA0-E8FC-8384-2BC1-3D8D6D45F355}"/>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95472D2B-7A6D-45E3-53C9-E15657016F30}"/>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77C612AE-6238-EAA1-5DCF-85ECF3F416EB}"/>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1EF782E8-AAB6-E9D6-8594-C828FE994381}"/>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FB9280C7-027B-7CA8-565D-9C5B63F526FD}"/>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78DEF905-C4DE-CC96-19E4-097F6F8CD58A}"/>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980B01ED-28E8-B5F7-C141-EC9168F7C296}"/>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47610258-37E8-8033-A40F-45AB92A6F5C5}"/>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A4267C19-C686-9566-DEC4-42E15A2DF660}"/>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2FE592B7-24A3-8632-3276-8AA8C572B1EE}"/>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762D5145-C022-96CF-A90A-DB6415B25228}"/>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FBCC5251-19DA-1529-E732-49471E93C2DA}"/>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05F0A0F6-34FB-E740-B4D5-6AE609594B51}"/>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63B324E9-590A-C62D-794F-4B465F125F38}"/>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0A46A29C-F3E6-533D-825D-433FDB58ABFB}"/>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BD49C6F4-568F-4571-9B45-0CD62644D305}"/>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CA29C5C5-95F8-E776-B460-536B202F39F5}"/>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49C8F366-2160-6355-8921-4F1D59404E16}"/>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98C27891-43F6-1D53-DBB1-64243F9DE6C2}"/>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4F69CCAF-935B-D8D2-6DA5-DAB3C91CDB0E}"/>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944A0F3F-0DD6-572D-5FC4-461E966B9A31}"/>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CC93F85F-6360-54B7-310F-D40C18EEBF4E}"/>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89D75D43-52AB-0744-4091-A19A32F16480}"/>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0E62F4CF-D0D1-335A-D36C-4C864095971E}"/>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EC48C641-1196-EC05-DF11-E93893AA040D}"/>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9A8858D8-86C3-F357-0003-AE813C0B4E8A}"/>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CF6C174A-D06F-F969-A80C-C4E1C5AD2719}"/>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B594F7AA-F795-0869-6A2B-52678175A6AC}"/>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885F5F44-46C6-386A-A436-64AC87D77EE3}"/>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E27967C8-F9D2-AA9A-DC19-2C106168BD55}"/>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AEDD6864-91FA-C0A7-C833-554637730452}"/>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DCF6820E-8460-58A7-EA98-BD5252F8ECEB}"/>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5653F63C-22D1-F5A5-7E01-67712C46E135}"/>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7738A98F-A698-EB4E-6D8C-A2C4D0836233}"/>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1C146459-7FAC-E3B1-D54B-61DBE35F4F0F}"/>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ED6E569A-1491-3AD0-4A74-2CADE24B0C35}"/>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A9A5D46F-5A19-B684-5864-B833B603A44D}"/>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BD82DC75-0C40-940B-A7F4-FF1484BCBE6E}"/>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9AD65BEC-EBCF-F849-60CA-ACBCB4568BD0}"/>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3C147E5C-FD5C-65EE-0D8A-989E422BFA94}"/>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 name="Rectangle: Rounded Corners 1">
            <a:extLst>
              <a:ext uri="{FF2B5EF4-FFF2-40B4-BE49-F238E27FC236}">
                <a16:creationId xmlns:a16="http://schemas.microsoft.com/office/drawing/2014/main" id="{7D92D9A8-3401-CA6E-2611-87160ABA0E55}"/>
              </a:ext>
            </a:extLst>
          </p:cNvPr>
          <p:cNvSpPr/>
          <p:nvPr/>
        </p:nvSpPr>
        <p:spPr>
          <a:xfrm>
            <a:off x="4323731" y="1402096"/>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Flight departure/arrival time</a:t>
            </a:r>
          </a:p>
        </p:txBody>
      </p:sp>
      <p:sp>
        <p:nvSpPr>
          <p:cNvPr id="3" name="Rectangle: Rounded Corners 2">
            <a:extLst>
              <a:ext uri="{FF2B5EF4-FFF2-40B4-BE49-F238E27FC236}">
                <a16:creationId xmlns:a16="http://schemas.microsoft.com/office/drawing/2014/main" id="{7A8ECA9E-3AEC-FAF7-0BD6-0B5FFBC7838B}"/>
              </a:ext>
            </a:extLst>
          </p:cNvPr>
          <p:cNvSpPr/>
          <p:nvPr/>
        </p:nvSpPr>
        <p:spPr>
          <a:xfrm>
            <a:off x="2643954" y="2191002"/>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Congestion</a:t>
            </a:r>
          </a:p>
        </p:txBody>
      </p:sp>
      <p:sp>
        <p:nvSpPr>
          <p:cNvPr id="242" name="Rectangle: Rounded Corners 241">
            <a:extLst>
              <a:ext uri="{FF2B5EF4-FFF2-40B4-BE49-F238E27FC236}">
                <a16:creationId xmlns:a16="http://schemas.microsoft.com/office/drawing/2014/main" id="{8794ED89-D5E4-1F22-3516-C08B814E7594}"/>
              </a:ext>
            </a:extLst>
          </p:cNvPr>
          <p:cNvSpPr/>
          <p:nvPr/>
        </p:nvSpPr>
        <p:spPr>
          <a:xfrm>
            <a:off x="2025583" y="297990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HHI / airline consolidation</a:t>
            </a:r>
          </a:p>
        </p:txBody>
      </p:sp>
      <p:sp>
        <p:nvSpPr>
          <p:cNvPr id="245" name="Rectangle 244">
            <a:extLst>
              <a:ext uri="{FF2B5EF4-FFF2-40B4-BE49-F238E27FC236}">
                <a16:creationId xmlns:a16="http://schemas.microsoft.com/office/drawing/2014/main" id="{4AA5BE3B-2BC3-65DF-7D89-D74A10FFA9E8}"/>
              </a:ext>
            </a:extLst>
          </p:cNvPr>
          <p:cNvSpPr/>
          <p:nvPr/>
        </p:nvSpPr>
        <p:spPr>
          <a:xfrm>
            <a:off x="1396948" y="2784143"/>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
        <p:nvSpPr>
          <p:cNvPr id="247" name="Rectangle 246">
            <a:extLst>
              <a:ext uri="{FF2B5EF4-FFF2-40B4-BE49-F238E27FC236}">
                <a16:creationId xmlns:a16="http://schemas.microsoft.com/office/drawing/2014/main" id="{1B07ABA1-08B3-46D5-896F-E28B1463DE0E}"/>
              </a:ext>
            </a:extLst>
          </p:cNvPr>
          <p:cNvSpPr/>
          <p:nvPr/>
        </p:nvSpPr>
        <p:spPr>
          <a:xfrm>
            <a:off x="3756845" y="1143653"/>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Tree>
    <p:extLst>
      <p:ext uri="{BB962C8B-B14F-4D97-AF65-F5344CB8AC3E}">
        <p14:creationId xmlns:p14="http://schemas.microsoft.com/office/powerpoint/2010/main" val="153750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5B34-97EB-5B4E-15BD-D3C37A506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330A9-2211-7D43-7690-139BB5DB140C}"/>
              </a:ext>
            </a:extLst>
          </p:cNvPr>
          <p:cNvSpPr>
            <a:spLocks noGrp="1"/>
          </p:cNvSpPr>
          <p:nvPr>
            <p:ph type="title"/>
          </p:nvPr>
        </p:nvSpPr>
        <p:spPr>
          <a:xfrm>
            <a:off x="374400" y="252050"/>
            <a:ext cx="8673731" cy="327911"/>
          </a:xfrm>
        </p:spPr>
        <p:txBody>
          <a:bodyPr/>
          <a:lstStyle/>
          <a:p>
            <a:r>
              <a:rPr lang="en-GB"/>
              <a:t>Congestion (I) </a:t>
            </a:r>
          </a:p>
        </p:txBody>
      </p:sp>
      <p:sp>
        <p:nvSpPr>
          <p:cNvPr id="5" name="Slide Number Placeholder 4">
            <a:extLst>
              <a:ext uri="{FF2B5EF4-FFF2-40B4-BE49-F238E27FC236}">
                <a16:creationId xmlns:a16="http://schemas.microsoft.com/office/drawing/2014/main" id="{4B7C2197-55AC-6B7A-E690-EABFE46B7D24}"/>
              </a:ext>
            </a:extLst>
          </p:cNvPr>
          <p:cNvSpPr>
            <a:spLocks noGrp="1"/>
          </p:cNvSpPr>
          <p:nvPr>
            <p:ph type="sldNum" sz="quarter" idx="12"/>
          </p:nvPr>
        </p:nvSpPr>
        <p:spPr/>
        <p:txBody>
          <a:bodyPr/>
          <a:lstStyle/>
          <a:p>
            <a:fld id="{E8A31CA1-98DA-4CE7-9D33-C9D2C462D595}" type="slidenum">
              <a:rPr lang="en-GB" smtClean="0"/>
              <a:t>7</a:t>
            </a:fld>
            <a:endParaRPr lang="en-GB"/>
          </a:p>
        </p:txBody>
      </p:sp>
      <p:sp>
        <p:nvSpPr>
          <p:cNvPr id="6" name="TextBox 5">
            <a:extLst>
              <a:ext uri="{FF2B5EF4-FFF2-40B4-BE49-F238E27FC236}">
                <a16:creationId xmlns:a16="http://schemas.microsoft.com/office/drawing/2014/main" id="{24F0928B-E274-A6D5-15B7-53EDA223006B}"/>
              </a:ext>
            </a:extLst>
          </p:cNvPr>
          <p:cNvSpPr txBox="1"/>
          <p:nvPr/>
        </p:nvSpPr>
        <p:spPr>
          <a:xfrm>
            <a:off x="226576" y="1144814"/>
            <a:ext cx="9506242" cy="304186"/>
          </a:xfrm>
          <a:prstGeom prst="rect">
            <a:avLst/>
          </a:prstGeom>
          <a:noFill/>
        </p:spPr>
        <p:txBody>
          <a:bodyPr wrap="square" rtlCol="0">
            <a:spAutoFit/>
          </a:bodyPr>
          <a:lstStyle/>
          <a:p>
            <a:pPr algn="l">
              <a:lnSpc>
                <a:spcPts val="1800"/>
              </a:lnSpc>
            </a:pPr>
            <a:r>
              <a:rPr lang="en-GB" sz="1400" spc="-20" baseline="0">
                <a:solidFill>
                  <a:schemeClr val="accent2"/>
                </a:solidFill>
              </a:rPr>
              <a:t>Relationship between average </a:t>
            </a:r>
            <a:r>
              <a:rPr lang="en-GB" sz="1400" u="sng" spc="-20" baseline="0">
                <a:solidFill>
                  <a:schemeClr val="accent2"/>
                </a:solidFill>
              </a:rPr>
              <a:t>airport-level congestion </a:t>
            </a:r>
            <a:r>
              <a:rPr lang="en-GB" sz="1400" spc="-20" baseline="0">
                <a:solidFill>
                  <a:schemeClr val="accent2"/>
                </a:solidFill>
              </a:rPr>
              <a:t>and price (in levels, not standardised by distance)</a:t>
            </a:r>
          </a:p>
        </p:txBody>
      </p:sp>
      <p:pic>
        <p:nvPicPr>
          <p:cNvPr id="4" name="Graphic 9">
            <a:extLst>
              <a:ext uri="{FF2B5EF4-FFF2-40B4-BE49-F238E27FC236}">
                <a16:creationId xmlns:a16="http://schemas.microsoft.com/office/drawing/2014/main" id="{C7EB6731-9CA0-03EE-1D74-4BDCD45727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147" y="1611030"/>
            <a:ext cx="6758404" cy="4300939"/>
          </a:xfrm>
          <a:prstGeom prst="rect">
            <a:avLst/>
          </a:prstGeom>
        </p:spPr>
      </p:pic>
    </p:spTree>
    <p:extLst>
      <p:ext uri="{BB962C8B-B14F-4D97-AF65-F5344CB8AC3E}">
        <p14:creationId xmlns:p14="http://schemas.microsoft.com/office/powerpoint/2010/main" val="112542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A2BA-D7FB-AFEB-4F74-B0027A694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CF9D2-668F-E359-6DA8-B4F20E15E958}"/>
              </a:ext>
            </a:extLst>
          </p:cNvPr>
          <p:cNvSpPr>
            <a:spLocks noGrp="1"/>
          </p:cNvSpPr>
          <p:nvPr>
            <p:ph type="title"/>
          </p:nvPr>
        </p:nvSpPr>
        <p:spPr>
          <a:xfrm>
            <a:off x="374400" y="252050"/>
            <a:ext cx="8673731" cy="327911"/>
          </a:xfrm>
        </p:spPr>
        <p:txBody>
          <a:bodyPr/>
          <a:lstStyle/>
          <a:p>
            <a:r>
              <a:rPr lang="en-GB"/>
              <a:t>Congestion (II)</a:t>
            </a:r>
          </a:p>
        </p:txBody>
      </p:sp>
      <p:sp>
        <p:nvSpPr>
          <p:cNvPr id="5" name="Slide Number Placeholder 4">
            <a:extLst>
              <a:ext uri="{FF2B5EF4-FFF2-40B4-BE49-F238E27FC236}">
                <a16:creationId xmlns:a16="http://schemas.microsoft.com/office/drawing/2014/main" id="{2E8F1709-2580-D553-9573-F5F35F51E2A2}"/>
              </a:ext>
            </a:extLst>
          </p:cNvPr>
          <p:cNvSpPr>
            <a:spLocks noGrp="1"/>
          </p:cNvSpPr>
          <p:nvPr>
            <p:ph type="sldNum" sz="quarter" idx="12"/>
          </p:nvPr>
        </p:nvSpPr>
        <p:spPr/>
        <p:txBody>
          <a:bodyPr/>
          <a:lstStyle/>
          <a:p>
            <a:fld id="{E8A31CA1-98DA-4CE7-9D33-C9D2C462D595}" type="slidenum">
              <a:rPr lang="en-GB" smtClean="0"/>
              <a:t>8</a:t>
            </a:fld>
            <a:endParaRPr lang="en-GB"/>
          </a:p>
        </p:txBody>
      </p:sp>
      <p:sp>
        <p:nvSpPr>
          <p:cNvPr id="6" name="TextBox 5">
            <a:extLst>
              <a:ext uri="{FF2B5EF4-FFF2-40B4-BE49-F238E27FC236}">
                <a16:creationId xmlns:a16="http://schemas.microsoft.com/office/drawing/2014/main" id="{B58C810E-0DA0-F348-7D60-ABBF71006704}"/>
              </a:ext>
            </a:extLst>
          </p:cNvPr>
          <p:cNvSpPr txBox="1"/>
          <p:nvPr/>
        </p:nvSpPr>
        <p:spPr>
          <a:xfrm>
            <a:off x="226576" y="1036551"/>
            <a:ext cx="9990849" cy="304186"/>
          </a:xfrm>
          <a:prstGeom prst="rect">
            <a:avLst/>
          </a:prstGeom>
          <a:noFill/>
        </p:spPr>
        <p:txBody>
          <a:bodyPr wrap="square" rtlCol="0">
            <a:spAutoFit/>
          </a:bodyPr>
          <a:lstStyle/>
          <a:p>
            <a:pPr>
              <a:lnSpc>
                <a:spcPts val="1800"/>
              </a:lnSpc>
            </a:pPr>
            <a:r>
              <a:rPr lang="en-GB" sz="1400" spc="-20" baseline="0">
                <a:solidFill>
                  <a:schemeClr val="accent2"/>
                </a:solidFill>
              </a:rPr>
              <a:t>Relationship between </a:t>
            </a:r>
            <a:r>
              <a:rPr lang="en-GB" sz="1400" u="sng" spc="-20" baseline="0">
                <a:solidFill>
                  <a:schemeClr val="accent2"/>
                </a:solidFill>
              </a:rPr>
              <a:t>a</a:t>
            </a:r>
            <a:r>
              <a:rPr lang="en-GB" sz="1400" u="sng" spc="-20">
                <a:solidFill>
                  <a:schemeClr val="accent2"/>
                </a:solidFill>
              </a:rPr>
              <a:t>irport congestion</a:t>
            </a:r>
            <a:r>
              <a:rPr lang="en-GB" sz="1400" spc="-20">
                <a:solidFill>
                  <a:schemeClr val="accent2"/>
                </a:solidFill>
              </a:rPr>
              <a:t> </a:t>
            </a:r>
            <a:r>
              <a:rPr lang="en-GB" sz="1400" spc="-20" baseline="0">
                <a:solidFill>
                  <a:schemeClr val="accent2"/>
                </a:solidFill>
              </a:rPr>
              <a:t>and price per 100km – depending on the level of congestion</a:t>
            </a:r>
            <a:endParaRPr lang="en-GB" sz="1400" u="sng" spc="-20" baseline="0">
              <a:solidFill>
                <a:schemeClr val="accent2"/>
              </a:solidFill>
            </a:endParaRPr>
          </a:p>
        </p:txBody>
      </p:sp>
      <p:sp>
        <p:nvSpPr>
          <p:cNvPr id="23" name="TextBox 22">
            <a:extLst>
              <a:ext uri="{FF2B5EF4-FFF2-40B4-BE49-F238E27FC236}">
                <a16:creationId xmlns:a16="http://schemas.microsoft.com/office/drawing/2014/main" id="{5C89FCB1-4825-D3A2-644E-6D95322938FE}"/>
              </a:ext>
            </a:extLst>
          </p:cNvPr>
          <p:cNvSpPr txBox="1"/>
          <p:nvPr/>
        </p:nvSpPr>
        <p:spPr>
          <a:xfrm>
            <a:off x="374400" y="1697496"/>
            <a:ext cx="3850974" cy="304186"/>
          </a:xfrm>
          <a:prstGeom prst="rect">
            <a:avLst/>
          </a:prstGeom>
          <a:noFill/>
        </p:spPr>
        <p:txBody>
          <a:bodyPr wrap="square" rtlCol="0">
            <a:spAutoFit/>
          </a:bodyPr>
          <a:lstStyle/>
          <a:p>
            <a:pPr algn="l">
              <a:lnSpc>
                <a:spcPts val="1800"/>
              </a:lnSpc>
            </a:pPr>
            <a:r>
              <a:rPr lang="en-GB" sz="1400" spc="-20" baseline="0">
                <a:solidFill>
                  <a:sysClr val="windowText" lastClr="000000"/>
                </a:solidFill>
              </a:rPr>
              <a:t>Lower congestion sample (below median) </a:t>
            </a:r>
          </a:p>
        </p:txBody>
      </p:sp>
      <p:sp>
        <p:nvSpPr>
          <p:cNvPr id="24" name="TextBox 23">
            <a:extLst>
              <a:ext uri="{FF2B5EF4-FFF2-40B4-BE49-F238E27FC236}">
                <a16:creationId xmlns:a16="http://schemas.microsoft.com/office/drawing/2014/main" id="{3C1C1F35-FF6B-8E6D-CF72-E9697001EAAC}"/>
              </a:ext>
            </a:extLst>
          </p:cNvPr>
          <p:cNvSpPr txBox="1"/>
          <p:nvPr/>
        </p:nvSpPr>
        <p:spPr>
          <a:xfrm>
            <a:off x="6397586" y="1697496"/>
            <a:ext cx="4601718" cy="304186"/>
          </a:xfrm>
          <a:prstGeom prst="rect">
            <a:avLst/>
          </a:prstGeom>
          <a:noFill/>
        </p:spPr>
        <p:txBody>
          <a:bodyPr wrap="square" rtlCol="0">
            <a:spAutoFit/>
          </a:bodyPr>
          <a:lstStyle/>
          <a:p>
            <a:pPr>
              <a:lnSpc>
                <a:spcPts val="1800"/>
              </a:lnSpc>
            </a:pPr>
            <a:r>
              <a:rPr lang="en-GB" sz="1400" spc="-20">
                <a:solidFill>
                  <a:sysClr val="windowText" lastClr="000000"/>
                </a:solidFill>
              </a:rPr>
              <a:t>Higher congestion sample (above median) </a:t>
            </a:r>
          </a:p>
        </p:txBody>
      </p:sp>
      <p:pic>
        <p:nvPicPr>
          <p:cNvPr id="3" name="Graphic 10">
            <a:extLst>
              <a:ext uri="{FF2B5EF4-FFF2-40B4-BE49-F238E27FC236}">
                <a16:creationId xmlns:a16="http://schemas.microsoft.com/office/drawing/2014/main" id="{79727006-A7D3-7AD1-F2D6-B09DE84C5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3829" y="2174009"/>
            <a:ext cx="5731510" cy="3647440"/>
          </a:xfrm>
          <a:prstGeom prst="rect">
            <a:avLst/>
          </a:prstGeom>
        </p:spPr>
      </p:pic>
      <p:pic>
        <p:nvPicPr>
          <p:cNvPr id="4" name="Graphic 11">
            <a:extLst>
              <a:ext uri="{FF2B5EF4-FFF2-40B4-BE49-F238E27FC236}">
                <a16:creationId xmlns:a16="http://schemas.microsoft.com/office/drawing/2014/main" id="{6D8C2534-2F8D-1F33-629C-3585D5C66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576" y="2099861"/>
            <a:ext cx="5731510" cy="3647440"/>
          </a:xfrm>
          <a:prstGeom prst="rect">
            <a:avLst/>
          </a:prstGeom>
        </p:spPr>
      </p:pic>
    </p:spTree>
    <p:extLst>
      <p:ext uri="{BB962C8B-B14F-4D97-AF65-F5344CB8AC3E}">
        <p14:creationId xmlns:p14="http://schemas.microsoft.com/office/powerpoint/2010/main" val="401757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7A070-E833-839D-DB0D-254F550E9EDB}"/>
            </a:ext>
          </a:extLst>
        </p:cNvPr>
        <p:cNvGrpSpPr/>
        <p:nvPr/>
      </p:nvGrpSpPr>
      <p:grpSpPr>
        <a:xfrm>
          <a:off x="0" y="0"/>
          <a:ext cx="0" cy="0"/>
          <a:chOff x="0" y="0"/>
          <a:chExt cx="0" cy="0"/>
        </a:xfrm>
      </p:grpSpPr>
      <p:grpSp>
        <p:nvGrpSpPr>
          <p:cNvPr id="5" name="Ox_Race">
            <a:extLst>
              <a:ext uri="{FF2B5EF4-FFF2-40B4-BE49-F238E27FC236}">
                <a16:creationId xmlns:a16="http://schemas.microsoft.com/office/drawing/2014/main" id="{41712E44-9337-A884-6720-52C1BA9E13ED}"/>
              </a:ext>
            </a:extLst>
          </p:cNvPr>
          <p:cNvGrpSpPr/>
          <p:nvPr/>
        </p:nvGrpSpPr>
        <p:grpSpPr>
          <a:xfrm>
            <a:off x="5708657" y="779462"/>
            <a:ext cx="6483343" cy="5634355"/>
            <a:chOff x="5708657" y="779462"/>
            <a:chExt cx="6483343" cy="5634355"/>
          </a:xfrm>
        </p:grpSpPr>
        <p:grpSp>
          <p:nvGrpSpPr>
            <p:cNvPr id="6" name="Group 5">
              <a:extLst>
                <a:ext uri="{FF2B5EF4-FFF2-40B4-BE49-F238E27FC236}">
                  <a16:creationId xmlns:a16="http://schemas.microsoft.com/office/drawing/2014/main" id="{B59E0B4B-D8FE-F905-340E-5B13A4AD8F63}"/>
                </a:ext>
              </a:extLst>
            </p:cNvPr>
            <p:cNvGrpSpPr/>
            <p:nvPr/>
          </p:nvGrpSpPr>
          <p:grpSpPr>
            <a:xfrm>
              <a:off x="5708657" y="2228670"/>
              <a:ext cx="6483343" cy="2726691"/>
              <a:chOff x="0" y="0"/>
              <a:chExt cx="6483593" cy="2727110"/>
            </a:xfrm>
            <a:solidFill>
              <a:schemeClr val="accent2"/>
            </a:solidFill>
          </p:grpSpPr>
          <p:sp>
            <p:nvSpPr>
              <p:cNvPr id="99" name="Shape 107">
                <a:extLst>
                  <a:ext uri="{FF2B5EF4-FFF2-40B4-BE49-F238E27FC236}">
                    <a16:creationId xmlns:a16="http://schemas.microsoft.com/office/drawing/2014/main" id="{5C64EC31-DDB0-DDD5-D7A9-0D6EF9692725}"/>
                  </a:ext>
                </a:extLst>
              </p:cNvPr>
              <p:cNvSpPr/>
              <p:nvPr/>
            </p:nvSpPr>
            <p:spPr>
              <a:xfrm>
                <a:off x="552373" y="2200898"/>
                <a:ext cx="263099" cy="526211"/>
              </a:xfrm>
              <a:custGeom>
                <a:avLst/>
                <a:gdLst/>
                <a:ahLst/>
                <a:cxnLst/>
                <a:rect l="0" t="0" r="0" b="0"/>
                <a:pathLst>
                  <a:path w="263099" h="526211">
                    <a:moveTo>
                      <a:pt x="263099" y="0"/>
                    </a:moveTo>
                    <a:lnTo>
                      <a:pt x="263099" y="21031"/>
                    </a:lnTo>
                    <a:lnTo>
                      <a:pt x="214319" y="25949"/>
                    </a:lnTo>
                    <a:cubicBezTo>
                      <a:pt x="104011" y="48521"/>
                      <a:pt x="21031" y="146124"/>
                      <a:pt x="21031" y="263105"/>
                    </a:cubicBezTo>
                    <a:cubicBezTo>
                      <a:pt x="21031" y="380087"/>
                      <a:pt x="104011" y="477689"/>
                      <a:pt x="214319" y="500262"/>
                    </a:cubicBezTo>
                    <a:lnTo>
                      <a:pt x="263099" y="505179"/>
                    </a:lnTo>
                    <a:lnTo>
                      <a:pt x="263099" y="526211"/>
                    </a:lnTo>
                    <a:lnTo>
                      <a:pt x="210079" y="520866"/>
                    </a:lnTo>
                    <a:cubicBezTo>
                      <a:pt x="90185" y="496331"/>
                      <a:pt x="0" y="390244"/>
                      <a:pt x="0" y="263105"/>
                    </a:cubicBezTo>
                    <a:cubicBezTo>
                      <a:pt x="0" y="135956"/>
                      <a:pt x="90185" y="29877"/>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0" name="Shape 108">
                <a:extLst>
                  <a:ext uri="{FF2B5EF4-FFF2-40B4-BE49-F238E27FC236}">
                    <a16:creationId xmlns:a16="http://schemas.microsoft.com/office/drawing/2014/main" id="{5180FB9C-A1B6-6A60-F7E1-58BCCFE29D6B}"/>
                  </a:ext>
                </a:extLst>
              </p:cNvPr>
              <p:cNvSpPr/>
              <p:nvPr/>
            </p:nvSpPr>
            <p:spPr>
              <a:xfrm>
                <a:off x="1374736" y="2447814"/>
                <a:ext cx="7055" cy="32368"/>
              </a:xfrm>
              <a:custGeom>
                <a:avLst/>
                <a:gdLst/>
                <a:ahLst/>
                <a:cxnLst/>
                <a:rect l="0" t="0" r="0" b="0"/>
                <a:pathLst>
                  <a:path w="7055" h="32368">
                    <a:moveTo>
                      <a:pt x="7055" y="0"/>
                    </a:moveTo>
                    <a:lnTo>
                      <a:pt x="7055" y="32368"/>
                    </a:lnTo>
                    <a:lnTo>
                      <a:pt x="6630" y="32192"/>
                    </a:lnTo>
                    <a:cubicBezTo>
                      <a:pt x="2534" y="28096"/>
                      <a:pt x="0" y="22438"/>
                      <a:pt x="0" y="16190"/>
                    </a:cubicBezTo>
                    <a:cubicBezTo>
                      <a:pt x="0" y="9935"/>
                      <a:pt x="2534" y="4274"/>
                      <a:pt x="6630" y="177"/>
                    </a:cubicBezTo>
                    <a:lnTo>
                      <a:pt x="705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1" name="Shape 109">
                <a:extLst>
                  <a:ext uri="{FF2B5EF4-FFF2-40B4-BE49-F238E27FC236}">
                    <a16:creationId xmlns:a16="http://schemas.microsoft.com/office/drawing/2014/main" id="{5A511F73-7CC5-F4C9-FD01-590A81588E38}"/>
                  </a:ext>
                </a:extLst>
              </p:cNvPr>
              <p:cNvSpPr/>
              <p:nvPr/>
            </p:nvSpPr>
            <p:spPr>
              <a:xfrm>
                <a:off x="126274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2" name="Shape 110">
                <a:extLst>
                  <a:ext uri="{FF2B5EF4-FFF2-40B4-BE49-F238E27FC236}">
                    <a16:creationId xmlns:a16="http://schemas.microsoft.com/office/drawing/2014/main" id="{AB7DBD5B-B3C1-CC0D-3380-527F5677B4B1}"/>
                  </a:ext>
                </a:extLst>
              </p:cNvPr>
              <p:cNvSpPr/>
              <p:nvPr/>
            </p:nvSpPr>
            <p:spPr>
              <a:xfrm>
                <a:off x="115077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3" name="Shape 111">
                <a:extLst>
                  <a:ext uri="{FF2B5EF4-FFF2-40B4-BE49-F238E27FC236}">
                    <a16:creationId xmlns:a16="http://schemas.microsoft.com/office/drawing/2014/main" id="{0247A7C5-AF33-4796-793C-684EA31036D6}"/>
                  </a:ext>
                </a:extLst>
              </p:cNvPr>
              <p:cNvSpPr/>
              <p:nvPr/>
            </p:nvSpPr>
            <p:spPr>
              <a:xfrm>
                <a:off x="815472" y="2200898"/>
                <a:ext cx="263113" cy="526212"/>
              </a:xfrm>
              <a:custGeom>
                <a:avLst/>
                <a:gdLst/>
                <a:ahLst/>
                <a:cxnLst/>
                <a:rect l="0" t="0" r="0" b="0"/>
                <a:pathLst>
                  <a:path w="263113" h="526212">
                    <a:moveTo>
                      <a:pt x="6" y="0"/>
                    </a:moveTo>
                    <a:cubicBezTo>
                      <a:pt x="145307" y="0"/>
                      <a:pt x="263113" y="117793"/>
                      <a:pt x="263113" y="263106"/>
                    </a:cubicBezTo>
                    <a:cubicBezTo>
                      <a:pt x="263113" y="408407"/>
                      <a:pt x="145307" y="526212"/>
                      <a:pt x="6" y="526212"/>
                    </a:cubicBezTo>
                    <a:lnTo>
                      <a:pt x="0" y="526211"/>
                    </a:lnTo>
                    <a:lnTo>
                      <a:pt x="0" y="505180"/>
                    </a:lnTo>
                    <a:lnTo>
                      <a:pt x="6" y="505181"/>
                    </a:lnTo>
                    <a:cubicBezTo>
                      <a:pt x="133700" y="505181"/>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4" name="Shape 112">
                <a:extLst>
                  <a:ext uri="{FF2B5EF4-FFF2-40B4-BE49-F238E27FC236}">
                    <a16:creationId xmlns:a16="http://schemas.microsoft.com/office/drawing/2014/main" id="{3DC0ABFE-FDA7-6A58-7F5B-8F11B1780B5E}"/>
                  </a:ext>
                </a:extLst>
              </p:cNvPr>
              <p:cNvSpPr/>
              <p:nvPr/>
            </p:nvSpPr>
            <p:spPr>
              <a:xfrm>
                <a:off x="1118691" y="736727"/>
                <a:ext cx="263100" cy="526199"/>
              </a:xfrm>
              <a:custGeom>
                <a:avLst/>
                <a:gdLst/>
                <a:ahLst/>
                <a:cxnLst/>
                <a:rect l="0" t="0" r="0" b="0"/>
                <a:pathLst>
                  <a:path w="263100" h="526199">
                    <a:moveTo>
                      <a:pt x="263093" y="0"/>
                    </a:moveTo>
                    <a:lnTo>
                      <a:pt x="263100" y="1"/>
                    </a:lnTo>
                    <a:lnTo>
                      <a:pt x="263100" y="21032"/>
                    </a:lnTo>
                    <a:lnTo>
                      <a:pt x="263093" y="21031"/>
                    </a:lnTo>
                    <a:cubicBezTo>
                      <a:pt x="129413" y="21031"/>
                      <a:pt x="21031" y="129401"/>
                      <a:pt x="21031" y="263093"/>
                    </a:cubicBezTo>
                    <a:cubicBezTo>
                      <a:pt x="21031" y="396786"/>
                      <a:pt x="129413" y="505168"/>
                      <a:pt x="263093" y="505168"/>
                    </a:cubicBezTo>
                    <a:lnTo>
                      <a:pt x="263100" y="505167"/>
                    </a:lnTo>
                    <a:lnTo>
                      <a:pt x="263100" y="526199"/>
                    </a:lnTo>
                    <a:lnTo>
                      <a:pt x="263093" y="526199"/>
                    </a:lnTo>
                    <a:cubicBezTo>
                      <a:pt x="117793" y="526199"/>
                      <a:pt x="0" y="408407"/>
                      <a:pt x="0" y="263093"/>
                    </a:cubicBezTo>
                    <a:cubicBezTo>
                      <a:pt x="0" y="117793"/>
                      <a:pt x="117793" y="0"/>
                      <a:pt x="263093"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5" name="Shape 113">
                <a:extLst>
                  <a:ext uri="{FF2B5EF4-FFF2-40B4-BE49-F238E27FC236}">
                    <a16:creationId xmlns:a16="http://schemas.microsoft.com/office/drawing/2014/main" id="{4FD5F805-EFBF-EAC2-65FC-3A6E6DC1AB91}"/>
                  </a:ext>
                </a:extLst>
              </p:cNvPr>
              <p:cNvSpPr/>
              <p:nvPr/>
            </p:nvSpPr>
            <p:spPr>
              <a:xfrm>
                <a:off x="2046604" y="2463129"/>
                <a:ext cx="362" cy="1748"/>
              </a:xfrm>
              <a:custGeom>
                <a:avLst/>
                <a:gdLst/>
                <a:ahLst/>
                <a:cxnLst/>
                <a:rect l="0" t="0" r="0" b="0"/>
                <a:pathLst>
                  <a:path w="362" h="1748">
                    <a:moveTo>
                      <a:pt x="362" y="0"/>
                    </a:moveTo>
                    <a:lnTo>
                      <a:pt x="362" y="1748"/>
                    </a:lnTo>
                    <a:lnTo>
                      <a:pt x="0" y="874"/>
                    </a:lnTo>
                    <a:lnTo>
                      <a:pt x="362"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6" name="Shape 114">
                <a:extLst>
                  <a:ext uri="{FF2B5EF4-FFF2-40B4-BE49-F238E27FC236}">
                    <a16:creationId xmlns:a16="http://schemas.microsoft.com/office/drawing/2014/main" id="{12C6C87F-FA53-FBCA-6590-6D16B347551D}"/>
                  </a:ext>
                </a:extLst>
              </p:cNvPr>
              <p:cNvSpPr/>
              <p:nvPr/>
            </p:nvSpPr>
            <p:spPr>
              <a:xfrm>
                <a:off x="1934628"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7" name="Shape 115">
                <a:extLst>
                  <a:ext uri="{FF2B5EF4-FFF2-40B4-BE49-F238E27FC236}">
                    <a16:creationId xmlns:a16="http://schemas.microsoft.com/office/drawing/2014/main" id="{D2E34512-F294-7012-8D8A-65CDF9DAE5B7}"/>
                  </a:ext>
                </a:extLst>
              </p:cNvPr>
              <p:cNvSpPr/>
              <p:nvPr/>
            </p:nvSpPr>
            <p:spPr>
              <a:xfrm>
                <a:off x="1822652"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8" name="Shape 116">
                <a:extLst>
                  <a:ext uri="{FF2B5EF4-FFF2-40B4-BE49-F238E27FC236}">
                    <a16:creationId xmlns:a16="http://schemas.microsoft.com/office/drawing/2014/main" id="{6FF6842C-A2D0-6CCA-52AE-1B4C10D7414E}"/>
                  </a:ext>
                </a:extLst>
              </p:cNvPr>
              <p:cNvSpPr/>
              <p:nvPr/>
            </p:nvSpPr>
            <p:spPr>
              <a:xfrm>
                <a:off x="1710663"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09" name="Shape 117">
                <a:extLst>
                  <a:ext uri="{FF2B5EF4-FFF2-40B4-BE49-F238E27FC236}">
                    <a16:creationId xmlns:a16="http://schemas.microsoft.com/office/drawing/2014/main" id="{716252E8-68E2-1806-F39C-29B95DE61CEC}"/>
                  </a:ext>
                </a:extLst>
              </p:cNvPr>
              <p:cNvSpPr/>
              <p:nvPr/>
            </p:nvSpPr>
            <p:spPr>
              <a:xfrm>
                <a:off x="159868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0" name="Shape 118">
                <a:extLst>
                  <a:ext uri="{FF2B5EF4-FFF2-40B4-BE49-F238E27FC236}">
                    <a16:creationId xmlns:a16="http://schemas.microsoft.com/office/drawing/2014/main" id="{2817A863-61D2-7D68-7026-1FD581BA6A81}"/>
                  </a:ext>
                </a:extLst>
              </p:cNvPr>
              <p:cNvSpPr/>
              <p:nvPr/>
            </p:nvSpPr>
            <p:spPr>
              <a:xfrm>
                <a:off x="1486712"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1" name="Shape 119">
                <a:extLst>
                  <a:ext uri="{FF2B5EF4-FFF2-40B4-BE49-F238E27FC236}">
                    <a16:creationId xmlns:a16="http://schemas.microsoft.com/office/drawing/2014/main" id="{DFD4C6CB-71B5-B86A-22A1-5F472AA1B859}"/>
                  </a:ext>
                </a:extLst>
              </p:cNvPr>
              <p:cNvSpPr/>
              <p:nvPr/>
            </p:nvSpPr>
            <p:spPr>
              <a:xfrm>
                <a:off x="1381791" y="2441360"/>
                <a:ext cx="38220" cy="45276"/>
              </a:xfrm>
              <a:custGeom>
                <a:avLst/>
                <a:gdLst/>
                <a:ahLst/>
                <a:cxnLst/>
                <a:rect l="0" t="0" r="0" b="0"/>
                <a:pathLst>
                  <a:path w="38220" h="45276">
                    <a:moveTo>
                      <a:pt x="15576" y="0"/>
                    </a:moveTo>
                    <a:cubicBezTo>
                      <a:pt x="28086" y="0"/>
                      <a:pt x="38220" y="10134"/>
                      <a:pt x="38220" y="22644"/>
                    </a:cubicBezTo>
                    <a:cubicBezTo>
                      <a:pt x="38220" y="35140"/>
                      <a:pt x="28086" y="45276"/>
                      <a:pt x="15576" y="45276"/>
                    </a:cubicBezTo>
                    <a:lnTo>
                      <a:pt x="0" y="38822"/>
                    </a:lnTo>
                    <a:lnTo>
                      <a:pt x="0" y="6454"/>
                    </a:lnTo>
                    <a:lnTo>
                      <a:pt x="1557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2" name="Shape 120">
                <a:extLst>
                  <a:ext uri="{FF2B5EF4-FFF2-40B4-BE49-F238E27FC236}">
                    <a16:creationId xmlns:a16="http://schemas.microsoft.com/office/drawing/2014/main" id="{715D2D6A-32E7-BE1F-1019-72C384FF0AF0}"/>
                  </a:ext>
                </a:extLst>
              </p:cNvPr>
              <p:cNvSpPr/>
              <p:nvPr/>
            </p:nvSpPr>
            <p:spPr>
              <a:xfrm>
                <a:off x="1941041"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3" name="Shape 121">
                <a:extLst>
                  <a:ext uri="{FF2B5EF4-FFF2-40B4-BE49-F238E27FC236}">
                    <a16:creationId xmlns:a16="http://schemas.microsoft.com/office/drawing/2014/main" id="{66625327-82CE-B502-E4A5-A05DEAFF5237}"/>
                  </a:ext>
                </a:extLst>
              </p:cNvPr>
              <p:cNvSpPr/>
              <p:nvPr/>
            </p:nvSpPr>
            <p:spPr>
              <a:xfrm>
                <a:off x="1829065"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4" name="Shape 122">
                <a:extLst>
                  <a:ext uri="{FF2B5EF4-FFF2-40B4-BE49-F238E27FC236}">
                    <a16:creationId xmlns:a16="http://schemas.microsoft.com/office/drawing/2014/main" id="{2261289B-5A60-A052-045E-D76876BE0E8C}"/>
                  </a:ext>
                </a:extLst>
              </p:cNvPr>
              <p:cNvSpPr/>
              <p:nvPr/>
            </p:nvSpPr>
            <p:spPr>
              <a:xfrm>
                <a:off x="171709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5" name="Shape 123">
                <a:extLst>
                  <a:ext uri="{FF2B5EF4-FFF2-40B4-BE49-F238E27FC236}">
                    <a16:creationId xmlns:a16="http://schemas.microsoft.com/office/drawing/2014/main" id="{1343EDB4-B3BC-6E00-E32F-1F3476D41B1A}"/>
                  </a:ext>
                </a:extLst>
              </p:cNvPr>
              <p:cNvSpPr/>
              <p:nvPr/>
            </p:nvSpPr>
            <p:spPr>
              <a:xfrm>
                <a:off x="1381791" y="736728"/>
                <a:ext cx="263099" cy="526198"/>
              </a:xfrm>
              <a:custGeom>
                <a:avLst/>
                <a:gdLst/>
                <a:ahLst/>
                <a:cxnLst/>
                <a:rect l="0" t="0" r="0" b="0"/>
                <a:pathLst>
                  <a:path w="263099" h="526198">
                    <a:moveTo>
                      <a:pt x="0" y="0"/>
                    </a:moveTo>
                    <a:lnTo>
                      <a:pt x="53019" y="5344"/>
                    </a:lnTo>
                    <a:cubicBezTo>
                      <a:pt x="172914" y="29877"/>
                      <a:pt x="263099" y="135955"/>
                      <a:pt x="263099" y="263092"/>
                    </a:cubicBezTo>
                    <a:cubicBezTo>
                      <a:pt x="263099" y="390242"/>
                      <a:pt x="172914" y="496320"/>
                      <a:pt x="53019" y="520853"/>
                    </a:cubicBezTo>
                    <a:lnTo>
                      <a:pt x="0" y="526198"/>
                    </a:lnTo>
                    <a:lnTo>
                      <a:pt x="0" y="505166"/>
                    </a:lnTo>
                    <a:lnTo>
                      <a:pt x="48779" y="500249"/>
                    </a:lnTo>
                    <a:cubicBezTo>
                      <a:pt x="159089" y="477676"/>
                      <a:pt x="242068" y="380074"/>
                      <a:pt x="242068" y="263092"/>
                    </a:cubicBezTo>
                    <a:cubicBezTo>
                      <a:pt x="242068" y="146111"/>
                      <a:pt x="159089" y="48519"/>
                      <a:pt x="48779" y="25948"/>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6" name="Shape 124">
                <a:extLst>
                  <a:ext uri="{FF2B5EF4-FFF2-40B4-BE49-F238E27FC236}">
                    <a16:creationId xmlns:a16="http://schemas.microsoft.com/office/drawing/2014/main" id="{598A41AE-5F7A-AF3B-2E1A-C6498B2F0F19}"/>
                  </a:ext>
                </a:extLst>
              </p:cNvPr>
              <p:cNvSpPr/>
              <p:nvPr/>
            </p:nvSpPr>
            <p:spPr>
              <a:xfrm>
                <a:off x="1783853" y="0"/>
                <a:ext cx="263113" cy="526200"/>
              </a:xfrm>
              <a:custGeom>
                <a:avLst/>
                <a:gdLst/>
                <a:ahLst/>
                <a:cxnLst/>
                <a:rect l="0" t="0" r="0" b="0"/>
                <a:pathLst>
                  <a:path w="263113" h="526200">
                    <a:moveTo>
                      <a:pt x="263106" y="0"/>
                    </a:moveTo>
                    <a:lnTo>
                      <a:pt x="263113" y="1"/>
                    </a:lnTo>
                    <a:lnTo>
                      <a:pt x="263113" y="21032"/>
                    </a:lnTo>
                    <a:lnTo>
                      <a:pt x="263106" y="21031"/>
                    </a:lnTo>
                    <a:cubicBezTo>
                      <a:pt x="129413" y="21031"/>
                      <a:pt x="21044" y="129413"/>
                      <a:pt x="21044" y="263093"/>
                    </a:cubicBezTo>
                    <a:cubicBezTo>
                      <a:pt x="21044" y="396787"/>
                      <a:pt x="129413" y="505168"/>
                      <a:pt x="263106" y="505168"/>
                    </a:cubicBezTo>
                    <a:lnTo>
                      <a:pt x="263113" y="505168"/>
                    </a:lnTo>
                    <a:lnTo>
                      <a:pt x="263113" y="526199"/>
                    </a:lnTo>
                    <a:lnTo>
                      <a:pt x="263106" y="526200"/>
                    </a:lnTo>
                    <a:cubicBezTo>
                      <a:pt x="117805" y="526200"/>
                      <a:pt x="0" y="408407"/>
                      <a:pt x="0" y="263093"/>
                    </a:cubicBezTo>
                    <a:cubicBezTo>
                      <a:pt x="0" y="117793"/>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7" name="Shape 126">
                <a:extLst>
                  <a:ext uri="{FF2B5EF4-FFF2-40B4-BE49-F238E27FC236}">
                    <a16:creationId xmlns:a16="http://schemas.microsoft.com/office/drawing/2014/main" id="{174E994D-2A5E-E532-91DD-005BF62C731F}"/>
                  </a:ext>
                </a:extLst>
              </p:cNvPr>
              <p:cNvSpPr/>
              <p:nvPr/>
            </p:nvSpPr>
            <p:spPr>
              <a:xfrm>
                <a:off x="2830461" y="2443646"/>
                <a:ext cx="17113" cy="40703"/>
              </a:xfrm>
              <a:custGeom>
                <a:avLst/>
                <a:gdLst/>
                <a:ahLst/>
                <a:cxnLst/>
                <a:rect l="0" t="0" r="0" b="0"/>
                <a:pathLst>
                  <a:path w="17113" h="40703">
                    <a:moveTo>
                      <a:pt x="17113" y="0"/>
                    </a:moveTo>
                    <a:lnTo>
                      <a:pt x="17113" y="40703"/>
                    </a:lnTo>
                    <a:lnTo>
                      <a:pt x="6629" y="36359"/>
                    </a:lnTo>
                    <a:cubicBezTo>
                      <a:pt x="2533" y="32264"/>
                      <a:pt x="0" y="26605"/>
                      <a:pt x="0" y="20357"/>
                    </a:cubicBezTo>
                    <a:cubicBezTo>
                      <a:pt x="0" y="14102"/>
                      <a:pt x="2533" y="8441"/>
                      <a:pt x="6629" y="4344"/>
                    </a:cubicBezTo>
                    <a:lnTo>
                      <a:pt x="17113"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8" name="Shape 127">
                <a:extLst>
                  <a:ext uri="{FF2B5EF4-FFF2-40B4-BE49-F238E27FC236}">
                    <a16:creationId xmlns:a16="http://schemas.microsoft.com/office/drawing/2014/main" id="{53BA3A45-3D10-F966-6DBD-5A6C14B995F7}"/>
                  </a:ext>
                </a:extLst>
              </p:cNvPr>
              <p:cNvSpPr/>
              <p:nvPr/>
            </p:nvSpPr>
            <p:spPr>
              <a:xfrm>
                <a:off x="2718485"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9" name="Shape 128">
                <a:extLst>
                  <a:ext uri="{FF2B5EF4-FFF2-40B4-BE49-F238E27FC236}">
                    <a16:creationId xmlns:a16="http://schemas.microsoft.com/office/drawing/2014/main" id="{A2B92FAD-0BE6-1494-3A83-DD539920FDC7}"/>
                  </a:ext>
                </a:extLst>
              </p:cNvPr>
              <p:cNvSpPr/>
              <p:nvPr/>
            </p:nvSpPr>
            <p:spPr>
              <a:xfrm>
                <a:off x="2606496"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0" name="Shape 129">
                <a:extLst>
                  <a:ext uri="{FF2B5EF4-FFF2-40B4-BE49-F238E27FC236}">
                    <a16:creationId xmlns:a16="http://schemas.microsoft.com/office/drawing/2014/main" id="{1F35E5E9-B886-0EDE-3839-999F35BE62AC}"/>
                  </a:ext>
                </a:extLst>
              </p:cNvPr>
              <p:cNvSpPr/>
              <p:nvPr/>
            </p:nvSpPr>
            <p:spPr>
              <a:xfrm>
                <a:off x="249452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1" name="Shape 130">
                <a:extLst>
                  <a:ext uri="{FF2B5EF4-FFF2-40B4-BE49-F238E27FC236}">
                    <a16:creationId xmlns:a16="http://schemas.microsoft.com/office/drawing/2014/main" id="{121636C4-8EF2-ED69-F0DA-7ABF758F5CEF}"/>
                  </a:ext>
                </a:extLst>
              </p:cNvPr>
              <p:cNvSpPr/>
              <p:nvPr/>
            </p:nvSpPr>
            <p:spPr>
              <a:xfrm>
                <a:off x="2382544"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2" name="Shape 131">
                <a:extLst>
                  <a:ext uri="{FF2B5EF4-FFF2-40B4-BE49-F238E27FC236}">
                    <a16:creationId xmlns:a16="http://schemas.microsoft.com/office/drawing/2014/main" id="{2EDFCCBC-2E4E-0FFE-A181-24C6BCB1A3AC}"/>
                  </a:ext>
                </a:extLst>
              </p:cNvPr>
              <p:cNvSpPr/>
              <p:nvPr/>
            </p:nvSpPr>
            <p:spPr>
              <a:xfrm>
                <a:off x="2270569"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3" name="Shape 132">
                <a:extLst>
                  <a:ext uri="{FF2B5EF4-FFF2-40B4-BE49-F238E27FC236}">
                    <a16:creationId xmlns:a16="http://schemas.microsoft.com/office/drawing/2014/main" id="{EA9C987F-7C96-1A61-F5B2-50091727FC3C}"/>
                  </a:ext>
                </a:extLst>
              </p:cNvPr>
              <p:cNvSpPr/>
              <p:nvPr/>
            </p:nvSpPr>
            <p:spPr>
              <a:xfrm>
                <a:off x="2158580"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4" name="Shape 133">
                <a:extLst>
                  <a:ext uri="{FF2B5EF4-FFF2-40B4-BE49-F238E27FC236}">
                    <a16:creationId xmlns:a16="http://schemas.microsoft.com/office/drawing/2014/main" id="{7EFCDA54-89B4-D2D0-F56A-99640B680C4E}"/>
                  </a:ext>
                </a:extLst>
              </p:cNvPr>
              <p:cNvSpPr/>
              <p:nvPr/>
            </p:nvSpPr>
            <p:spPr>
              <a:xfrm>
                <a:off x="2046966" y="2441360"/>
                <a:ext cx="44914" cy="45276"/>
              </a:xfrm>
              <a:custGeom>
                <a:avLst/>
                <a:gdLst/>
                <a:ahLst/>
                <a:cxnLst/>
                <a:rect l="0" t="0" r="0" b="0"/>
                <a:pathLst>
                  <a:path w="44914" h="45276">
                    <a:moveTo>
                      <a:pt x="22282" y="0"/>
                    </a:moveTo>
                    <a:cubicBezTo>
                      <a:pt x="34778" y="0"/>
                      <a:pt x="44914" y="10134"/>
                      <a:pt x="44914" y="22644"/>
                    </a:cubicBezTo>
                    <a:cubicBezTo>
                      <a:pt x="44914" y="35140"/>
                      <a:pt x="34778" y="45276"/>
                      <a:pt x="22282" y="45276"/>
                    </a:cubicBezTo>
                    <a:cubicBezTo>
                      <a:pt x="16027" y="45276"/>
                      <a:pt x="10366" y="42742"/>
                      <a:pt x="6269" y="38646"/>
                    </a:cubicBezTo>
                    <a:lnTo>
                      <a:pt x="0" y="23518"/>
                    </a:lnTo>
                    <a:lnTo>
                      <a:pt x="0" y="21770"/>
                    </a:lnTo>
                    <a:lnTo>
                      <a:pt x="6269" y="6631"/>
                    </a:lnTo>
                    <a:cubicBezTo>
                      <a:pt x="10366" y="2534"/>
                      <a:pt x="16027" y="0"/>
                      <a:pt x="2228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5" name="Shape 134">
                <a:extLst>
                  <a:ext uri="{FF2B5EF4-FFF2-40B4-BE49-F238E27FC236}">
                    <a16:creationId xmlns:a16="http://schemas.microsoft.com/office/drawing/2014/main" id="{54E2E448-7394-060F-012C-4CE8D661D68C}"/>
                  </a:ext>
                </a:extLst>
              </p:cNvPr>
              <p:cNvSpPr/>
              <p:nvPr/>
            </p:nvSpPr>
            <p:spPr>
              <a:xfrm>
                <a:off x="2836874" y="982134"/>
                <a:ext cx="10699" cy="35384"/>
              </a:xfrm>
              <a:custGeom>
                <a:avLst/>
                <a:gdLst/>
                <a:ahLst/>
                <a:cxnLst/>
                <a:rect l="0" t="0" r="0" b="0"/>
                <a:pathLst>
                  <a:path w="10699" h="35384">
                    <a:moveTo>
                      <a:pt x="10699" y="0"/>
                    </a:moveTo>
                    <a:lnTo>
                      <a:pt x="10699" y="35384"/>
                    </a:lnTo>
                    <a:lnTo>
                      <a:pt x="6631" y="33699"/>
                    </a:lnTo>
                    <a:cubicBezTo>
                      <a:pt x="2533" y="29602"/>
                      <a:pt x="0" y="23941"/>
                      <a:pt x="0" y="17686"/>
                    </a:cubicBezTo>
                    <a:cubicBezTo>
                      <a:pt x="0" y="11438"/>
                      <a:pt x="2533" y="5780"/>
                      <a:pt x="6631" y="1684"/>
                    </a:cubicBezTo>
                    <a:lnTo>
                      <a:pt x="106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6" name="Shape 135">
                <a:extLst>
                  <a:ext uri="{FF2B5EF4-FFF2-40B4-BE49-F238E27FC236}">
                    <a16:creationId xmlns:a16="http://schemas.microsoft.com/office/drawing/2014/main" id="{6BBE105E-676B-9655-5936-38EAE5074B39}"/>
                  </a:ext>
                </a:extLst>
              </p:cNvPr>
              <p:cNvSpPr/>
              <p:nvPr/>
            </p:nvSpPr>
            <p:spPr>
              <a:xfrm>
                <a:off x="2724898"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7" name="Shape 136">
                <a:extLst>
                  <a:ext uri="{FF2B5EF4-FFF2-40B4-BE49-F238E27FC236}">
                    <a16:creationId xmlns:a16="http://schemas.microsoft.com/office/drawing/2014/main" id="{504E8738-33E0-81AF-ABF3-F339F2606FFE}"/>
                  </a:ext>
                </a:extLst>
              </p:cNvPr>
              <p:cNvSpPr/>
              <p:nvPr/>
            </p:nvSpPr>
            <p:spPr>
              <a:xfrm>
                <a:off x="2612922"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8" name="Shape 137">
                <a:extLst>
                  <a:ext uri="{FF2B5EF4-FFF2-40B4-BE49-F238E27FC236}">
                    <a16:creationId xmlns:a16="http://schemas.microsoft.com/office/drawing/2014/main" id="{759EA184-C309-92C2-14CA-6A49CE540A18}"/>
                  </a:ext>
                </a:extLst>
              </p:cNvPr>
              <p:cNvSpPr/>
              <p:nvPr/>
            </p:nvSpPr>
            <p:spPr>
              <a:xfrm>
                <a:off x="250093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9" name="Shape 138">
                <a:extLst>
                  <a:ext uri="{FF2B5EF4-FFF2-40B4-BE49-F238E27FC236}">
                    <a16:creationId xmlns:a16="http://schemas.microsoft.com/office/drawing/2014/main" id="{7561D96D-14E9-5099-432F-8283DA22B89A}"/>
                  </a:ext>
                </a:extLst>
              </p:cNvPr>
              <p:cNvSpPr/>
              <p:nvPr/>
            </p:nvSpPr>
            <p:spPr>
              <a:xfrm>
                <a:off x="2388957"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0" name="Shape 139">
                <a:extLst>
                  <a:ext uri="{FF2B5EF4-FFF2-40B4-BE49-F238E27FC236}">
                    <a16:creationId xmlns:a16="http://schemas.microsoft.com/office/drawing/2014/main" id="{71AD6FC9-8A6C-3677-0860-48F7CE51545A}"/>
                  </a:ext>
                </a:extLst>
              </p:cNvPr>
              <p:cNvSpPr/>
              <p:nvPr/>
            </p:nvSpPr>
            <p:spPr>
              <a:xfrm>
                <a:off x="2276982"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1" name="Shape 140">
                <a:extLst>
                  <a:ext uri="{FF2B5EF4-FFF2-40B4-BE49-F238E27FC236}">
                    <a16:creationId xmlns:a16="http://schemas.microsoft.com/office/drawing/2014/main" id="{E0BFD5AC-6C9D-75F3-9795-909FC41048AC}"/>
                  </a:ext>
                </a:extLst>
              </p:cNvPr>
              <p:cNvSpPr/>
              <p:nvPr/>
            </p:nvSpPr>
            <p:spPr>
              <a:xfrm>
                <a:off x="2165006"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2" name="Shape 141">
                <a:extLst>
                  <a:ext uri="{FF2B5EF4-FFF2-40B4-BE49-F238E27FC236}">
                    <a16:creationId xmlns:a16="http://schemas.microsoft.com/office/drawing/2014/main" id="{BEB45C48-1FC3-2834-CED1-0A4D3C7BDF13}"/>
                  </a:ext>
                </a:extLst>
              </p:cNvPr>
              <p:cNvSpPr/>
              <p:nvPr/>
            </p:nvSpPr>
            <p:spPr>
              <a:xfrm>
                <a:off x="2053017"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3" name="Shape 142">
                <a:extLst>
                  <a:ext uri="{FF2B5EF4-FFF2-40B4-BE49-F238E27FC236}">
                    <a16:creationId xmlns:a16="http://schemas.microsoft.com/office/drawing/2014/main" id="{E402BCEC-7464-7D4B-A18B-BA48C50CCC14}"/>
                  </a:ext>
                </a:extLst>
              </p:cNvPr>
              <p:cNvSpPr/>
              <p:nvPr/>
            </p:nvSpPr>
            <p:spPr>
              <a:xfrm>
                <a:off x="2830168" y="242632"/>
                <a:ext cx="17405" cy="40936"/>
              </a:xfrm>
              <a:custGeom>
                <a:avLst/>
                <a:gdLst/>
                <a:ahLst/>
                <a:cxnLst/>
                <a:rect l="0" t="0" r="0" b="0"/>
                <a:pathLst>
                  <a:path w="17405" h="40936">
                    <a:moveTo>
                      <a:pt x="17405" y="0"/>
                    </a:moveTo>
                    <a:lnTo>
                      <a:pt x="17405" y="40936"/>
                    </a:lnTo>
                    <a:lnTo>
                      <a:pt x="6636" y="36475"/>
                    </a:lnTo>
                    <a:cubicBezTo>
                      <a:pt x="2537" y="32377"/>
                      <a:pt x="0" y="26716"/>
                      <a:pt x="0" y="20462"/>
                    </a:cubicBezTo>
                    <a:cubicBezTo>
                      <a:pt x="0" y="14213"/>
                      <a:pt x="2537" y="8555"/>
                      <a:pt x="6636" y="4460"/>
                    </a:cubicBezTo>
                    <a:lnTo>
                      <a:pt x="1740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4" name="Shape 143">
                <a:extLst>
                  <a:ext uri="{FF2B5EF4-FFF2-40B4-BE49-F238E27FC236}">
                    <a16:creationId xmlns:a16="http://schemas.microsoft.com/office/drawing/2014/main" id="{988C38C8-7F37-4AB8-D48A-D0B89C9C1E0D}"/>
                  </a:ext>
                </a:extLst>
              </p:cNvPr>
              <p:cNvSpPr/>
              <p:nvPr/>
            </p:nvSpPr>
            <p:spPr>
              <a:xfrm>
                <a:off x="2718192"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5" name="Shape 144">
                <a:extLst>
                  <a:ext uri="{FF2B5EF4-FFF2-40B4-BE49-F238E27FC236}">
                    <a16:creationId xmlns:a16="http://schemas.microsoft.com/office/drawing/2014/main" id="{B39E9657-F2A2-F0C5-27E3-3860927F47D8}"/>
                  </a:ext>
                </a:extLst>
              </p:cNvPr>
              <p:cNvSpPr/>
              <p:nvPr/>
            </p:nvSpPr>
            <p:spPr>
              <a:xfrm>
                <a:off x="2606217"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6" name="Shape 145">
                <a:extLst>
                  <a:ext uri="{FF2B5EF4-FFF2-40B4-BE49-F238E27FC236}">
                    <a16:creationId xmlns:a16="http://schemas.microsoft.com/office/drawing/2014/main" id="{A666648B-092D-5D2D-686C-AE70336417C3}"/>
                  </a:ext>
                </a:extLst>
              </p:cNvPr>
              <p:cNvSpPr/>
              <p:nvPr/>
            </p:nvSpPr>
            <p:spPr>
              <a:xfrm>
                <a:off x="249424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7" name="Shape 146">
                <a:extLst>
                  <a:ext uri="{FF2B5EF4-FFF2-40B4-BE49-F238E27FC236}">
                    <a16:creationId xmlns:a16="http://schemas.microsoft.com/office/drawing/2014/main" id="{ED70E62D-A3E0-BF72-28FA-8618CAC3A0F9}"/>
                  </a:ext>
                </a:extLst>
              </p:cNvPr>
              <p:cNvSpPr/>
              <p:nvPr/>
            </p:nvSpPr>
            <p:spPr>
              <a:xfrm>
                <a:off x="2382252"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8" name="Shape 147">
                <a:extLst>
                  <a:ext uri="{FF2B5EF4-FFF2-40B4-BE49-F238E27FC236}">
                    <a16:creationId xmlns:a16="http://schemas.microsoft.com/office/drawing/2014/main" id="{0BD333A3-0C33-3117-6D06-D8BE28550E19}"/>
                  </a:ext>
                </a:extLst>
              </p:cNvPr>
              <p:cNvSpPr/>
              <p:nvPr/>
            </p:nvSpPr>
            <p:spPr>
              <a:xfrm>
                <a:off x="2046966" y="1"/>
                <a:ext cx="263099" cy="526199"/>
              </a:xfrm>
              <a:custGeom>
                <a:avLst/>
                <a:gdLst/>
                <a:ahLst/>
                <a:cxnLst/>
                <a:rect l="0" t="0" r="0" b="0"/>
                <a:pathLst>
                  <a:path w="263099" h="526199">
                    <a:moveTo>
                      <a:pt x="0" y="0"/>
                    </a:moveTo>
                    <a:lnTo>
                      <a:pt x="53020" y="5345"/>
                    </a:lnTo>
                    <a:cubicBezTo>
                      <a:pt x="172915" y="29877"/>
                      <a:pt x="263099" y="135955"/>
                      <a:pt x="263099" y="263093"/>
                    </a:cubicBezTo>
                    <a:cubicBezTo>
                      <a:pt x="263099" y="390242"/>
                      <a:pt x="172915" y="496321"/>
                      <a:pt x="53020" y="520854"/>
                    </a:cubicBezTo>
                    <a:lnTo>
                      <a:pt x="0" y="526199"/>
                    </a:lnTo>
                    <a:lnTo>
                      <a:pt x="0" y="505167"/>
                    </a:lnTo>
                    <a:lnTo>
                      <a:pt x="48780" y="500250"/>
                    </a:lnTo>
                    <a:cubicBezTo>
                      <a:pt x="159089" y="477677"/>
                      <a:pt x="242068" y="380074"/>
                      <a:pt x="242068" y="263093"/>
                    </a:cubicBezTo>
                    <a:cubicBezTo>
                      <a:pt x="242068" y="146122"/>
                      <a:pt x="159089" y="48521"/>
                      <a:pt x="48780" y="25949"/>
                    </a:cubicBezTo>
                    <a:lnTo>
                      <a:pt x="0" y="21031"/>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9" name="Shape 155">
                <a:extLst>
                  <a:ext uri="{FF2B5EF4-FFF2-40B4-BE49-F238E27FC236}">
                    <a16:creationId xmlns:a16="http://schemas.microsoft.com/office/drawing/2014/main" id="{67765645-1934-FD11-E41B-E476AEC63212}"/>
                  </a:ext>
                </a:extLst>
              </p:cNvPr>
              <p:cNvSpPr/>
              <p:nvPr/>
            </p:nvSpPr>
            <p:spPr>
              <a:xfrm>
                <a:off x="3726293"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0" name="Shape 156">
                <a:extLst>
                  <a:ext uri="{FF2B5EF4-FFF2-40B4-BE49-F238E27FC236}">
                    <a16:creationId xmlns:a16="http://schemas.microsoft.com/office/drawing/2014/main" id="{4F06EF6A-CA5E-7EE1-CFD3-F3ADC6B8E326}"/>
                  </a:ext>
                </a:extLst>
              </p:cNvPr>
              <p:cNvSpPr/>
              <p:nvPr/>
            </p:nvSpPr>
            <p:spPr>
              <a:xfrm>
                <a:off x="3614317"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1" name="Shape 157">
                <a:extLst>
                  <a:ext uri="{FF2B5EF4-FFF2-40B4-BE49-F238E27FC236}">
                    <a16:creationId xmlns:a16="http://schemas.microsoft.com/office/drawing/2014/main" id="{912E9ED4-12F9-01A4-FC04-04F866ACB04D}"/>
                  </a:ext>
                </a:extLst>
              </p:cNvPr>
              <p:cNvSpPr/>
              <p:nvPr/>
            </p:nvSpPr>
            <p:spPr>
              <a:xfrm>
                <a:off x="3502328"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2" name="Shape 158">
                <a:extLst>
                  <a:ext uri="{FF2B5EF4-FFF2-40B4-BE49-F238E27FC236}">
                    <a16:creationId xmlns:a16="http://schemas.microsoft.com/office/drawing/2014/main" id="{B4D9C2CD-CB23-B094-4DAA-8C7D5C70B298}"/>
                  </a:ext>
                </a:extLst>
              </p:cNvPr>
              <p:cNvSpPr/>
              <p:nvPr/>
            </p:nvSpPr>
            <p:spPr>
              <a:xfrm>
                <a:off x="3390353"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3" name="Shape 159">
                <a:extLst>
                  <a:ext uri="{FF2B5EF4-FFF2-40B4-BE49-F238E27FC236}">
                    <a16:creationId xmlns:a16="http://schemas.microsoft.com/office/drawing/2014/main" id="{C5A50595-4CBA-1DAD-21E0-13DFA1D2220D}"/>
                  </a:ext>
                </a:extLst>
              </p:cNvPr>
              <p:cNvSpPr/>
              <p:nvPr/>
            </p:nvSpPr>
            <p:spPr>
              <a:xfrm>
                <a:off x="3278377"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4" name="Shape 160">
                <a:extLst>
                  <a:ext uri="{FF2B5EF4-FFF2-40B4-BE49-F238E27FC236}">
                    <a16:creationId xmlns:a16="http://schemas.microsoft.com/office/drawing/2014/main" id="{A7060DB0-E0CF-DC67-9A8D-1080B1F53E4E}"/>
                  </a:ext>
                </a:extLst>
              </p:cNvPr>
              <p:cNvSpPr/>
              <p:nvPr/>
            </p:nvSpPr>
            <p:spPr>
              <a:xfrm>
                <a:off x="3166388" y="2441360"/>
                <a:ext cx="45288" cy="45276"/>
              </a:xfrm>
              <a:custGeom>
                <a:avLst/>
                <a:gdLst/>
                <a:ahLst/>
                <a:cxnLst/>
                <a:rect l="0" t="0" r="0" b="0"/>
                <a:pathLst>
                  <a:path w="45288" h="45276">
                    <a:moveTo>
                      <a:pt x="22644" y="0"/>
                    </a:moveTo>
                    <a:cubicBezTo>
                      <a:pt x="35154" y="0"/>
                      <a:pt x="45288" y="10134"/>
                      <a:pt x="45288" y="22644"/>
                    </a:cubicBezTo>
                    <a:cubicBezTo>
                      <a:pt x="45288" y="35140"/>
                      <a:pt x="35154" y="45276"/>
                      <a:pt x="22644" y="45276"/>
                    </a:cubicBezTo>
                    <a:cubicBezTo>
                      <a:pt x="10147" y="45276"/>
                      <a:pt x="0" y="35140"/>
                      <a:pt x="0" y="22644"/>
                    </a:cubicBezTo>
                    <a:cubicBezTo>
                      <a:pt x="0" y="10134"/>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5" name="Shape 161">
                <a:extLst>
                  <a:ext uri="{FF2B5EF4-FFF2-40B4-BE49-F238E27FC236}">
                    <a16:creationId xmlns:a16="http://schemas.microsoft.com/office/drawing/2014/main" id="{64E3D63A-6C63-E5EF-3D58-D6B346BA3E01}"/>
                  </a:ext>
                </a:extLst>
              </p:cNvPr>
              <p:cNvSpPr/>
              <p:nvPr/>
            </p:nvSpPr>
            <p:spPr>
              <a:xfrm>
                <a:off x="3054412"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6" name="Shape 162">
                <a:extLst>
                  <a:ext uri="{FF2B5EF4-FFF2-40B4-BE49-F238E27FC236}">
                    <a16:creationId xmlns:a16="http://schemas.microsoft.com/office/drawing/2014/main" id="{DA4E8530-A2D2-7B25-703E-75FB26DCED27}"/>
                  </a:ext>
                </a:extLst>
              </p:cNvPr>
              <p:cNvSpPr/>
              <p:nvPr/>
            </p:nvSpPr>
            <p:spPr>
              <a:xfrm>
                <a:off x="2942437"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7" name="Shape 163">
                <a:extLst>
                  <a:ext uri="{FF2B5EF4-FFF2-40B4-BE49-F238E27FC236}">
                    <a16:creationId xmlns:a16="http://schemas.microsoft.com/office/drawing/2014/main" id="{4DC3233D-10AA-F96A-0725-C6D2D25DEAAE}"/>
                  </a:ext>
                </a:extLst>
              </p:cNvPr>
              <p:cNvSpPr/>
              <p:nvPr/>
            </p:nvSpPr>
            <p:spPr>
              <a:xfrm>
                <a:off x="2847574" y="2441360"/>
                <a:ext cx="28163" cy="45276"/>
              </a:xfrm>
              <a:custGeom>
                <a:avLst/>
                <a:gdLst/>
                <a:ahLst/>
                <a:cxnLst/>
                <a:rect l="0" t="0" r="0" b="0"/>
                <a:pathLst>
                  <a:path w="28163" h="45276">
                    <a:moveTo>
                      <a:pt x="5518" y="0"/>
                    </a:moveTo>
                    <a:cubicBezTo>
                      <a:pt x="18028" y="0"/>
                      <a:pt x="28163" y="10134"/>
                      <a:pt x="28163" y="22644"/>
                    </a:cubicBezTo>
                    <a:cubicBezTo>
                      <a:pt x="28163" y="35140"/>
                      <a:pt x="18028" y="45276"/>
                      <a:pt x="5518" y="45276"/>
                    </a:cubicBezTo>
                    <a:lnTo>
                      <a:pt x="0" y="42989"/>
                    </a:lnTo>
                    <a:lnTo>
                      <a:pt x="0" y="2287"/>
                    </a:lnTo>
                    <a:lnTo>
                      <a:pt x="5518"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8" name="Shape 164">
                <a:extLst>
                  <a:ext uri="{FF2B5EF4-FFF2-40B4-BE49-F238E27FC236}">
                    <a16:creationId xmlns:a16="http://schemas.microsoft.com/office/drawing/2014/main" id="{B3C339BA-C877-4DA0-CBAC-A412C1C74F84}"/>
                  </a:ext>
                </a:extLst>
              </p:cNvPr>
              <p:cNvSpPr/>
              <p:nvPr/>
            </p:nvSpPr>
            <p:spPr>
              <a:xfrm>
                <a:off x="3732706"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9" name="Shape 165">
                <a:extLst>
                  <a:ext uri="{FF2B5EF4-FFF2-40B4-BE49-F238E27FC236}">
                    <a16:creationId xmlns:a16="http://schemas.microsoft.com/office/drawing/2014/main" id="{2ACA81B7-911C-247A-FFA1-0FBBF03719A7}"/>
                  </a:ext>
                </a:extLst>
              </p:cNvPr>
              <p:cNvSpPr/>
              <p:nvPr/>
            </p:nvSpPr>
            <p:spPr>
              <a:xfrm>
                <a:off x="3620730"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0" name="Shape 166">
                <a:extLst>
                  <a:ext uri="{FF2B5EF4-FFF2-40B4-BE49-F238E27FC236}">
                    <a16:creationId xmlns:a16="http://schemas.microsoft.com/office/drawing/2014/main" id="{1D698DA6-A761-3872-B180-2666CFB6D6DC}"/>
                  </a:ext>
                </a:extLst>
              </p:cNvPr>
              <p:cNvSpPr/>
              <p:nvPr/>
            </p:nvSpPr>
            <p:spPr>
              <a:xfrm>
                <a:off x="3508755"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1" name="Shape 167">
                <a:extLst>
                  <a:ext uri="{FF2B5EF4-FFF2-40B4-BE49-F238E27FC236}">
                    <a16:creationId xmlns:a16="http://schemas.microsoft.com/office/drawing/2014/main" id="{06A40F54-DA8D-4B3F-AA69-F42B78F5E68F}"/>
                  </a:ext>
                </a:extLst>
              </p:cNvPr>
              <p:cNvSpPr/>
              <p:nvPr/>
            </p:nvSpPr>
            <p:spPr>
              <a:xfrm>
                <a:off x="339676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2" name="Shape 168">
                <a:extLst>
                  <a:ext uri="{FF2B5EF4-FFF2-40B4-BE49-F238E27FC236}">
                    <a16:creationId xmlns:a16="http://schemas.microsoft.com/office/drawing/2014/main" id="{53E2CF95-AAB1-9886-BFFD-F2D4F0F1DC84}"/>
                  </a:ext>
                </a:extLst>
              </p:cNvPr>
              <p:cNvSpPr/>
              <p:nvPr/>
            </p:nvSpPr>
            <p:spPr>
              <a:xfrm>
                <a:off x="3284790"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3" name="Shape 169">
                <a:extLst>
                  <a:ext uri="{FF2B5EF4-FFF2-40B4-BE49-F238E27FC236}">
                    <a16:creationId xmlns:a16="http://schemas.microsoft.com/office/drawing/2014/main" id="{265776D4-27BD-1BB2-B460-31C2164322DF}"/>
                  </a:ext>
                </a:extLst>
              </p:cNvPr>
              <p:cNvSpPr/>
              <p:nvPr/>
            </p:nvSpPr>
            <p:spPr>
              <a:xfrm>
                <a:off x="3172814"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4" name="Shape 170">
                <a:extLst>
                  <a:ext uri="{FF2B5EF4-FFF2-40B4-BE49-F238E27FC236}">
                    <a16:creationId xmlns:a16="http://schemas.microsoft.com/office/drawing/2014/main" id="{7F05D6FA-8E08-0A69-19F1-28D559CA39D7}"/>
                  </a:ext>
                </a:extLst>
              </p:cNvPr>
              <p:cNvSpPr/>
              <p:nvPr/>
            </p:nvSpPr>
            <p:spPr>
              <a:xfrm>
                <a:off x="3060839"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5" name="Shape 171">
                <a:extLst>
                  <a:ext uri="{FF2B5EF4-FFF2-40B4-BE49-F238E27FC236}">
                    <a16:creationId xmlns:a16="http://schemas.microsoft.com/office/drawing/2014/main" id="{A38E00F9-6592-F482-B862-553564FEA80E}"/>
                  </a:ext>
                </a:extLst>
              </p:cNvPr>
              <p:cNvSpPr/>
              <p:nvPr/>
            </p:nvSpPr>
            <p:spPr>
              <a:xfrm>
                <a:off x="2948850" y="977189"/>
                <a:ext cx="45288" cy="45276"/>
              </a:xfrm>
              <a:custGeom>
                <a:avLst/>
                <a:gdLst/>
                <a:ahLst/>
                <a:cxnLst/>
                <a:rect l="0" t="0" r="0" b="0"/>
                <a:pathLst>
                  <a:path w="45288" h="45276">
                    <a:moveTo>
                      <a:pt x="22644" y="0"/>
                    </a:moveTo>
                    <a:cubicBezTo>
                      <a:pt x="35140" y="0"/>
                      <a:pt x="45288" y="10134"/>
                      <a:pt x="45288" y="22631"/>
                    </a:cubicBezTo>
                    <a:cubicBezTo>
                      <a:pt x="45288"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6" name="Shape 172">
                <a:extLst>
                  <a:ext uri="{FF2B5EF4-FFF2-40B4-BE49-F238E27FC236}">
                    <a16:creationId xmlns:a16="http://schemas.microsoft.com/office/drawing/2014/main" id="{B4926D52-D886-C13D-C8D4-F4AFC60A660F}"/>
                  </a:ext>
                </a:extLst>
              </p:cNvPr>
              <p:cNvSpPr/>
              <p:nvPr/>
            </p:nvSpPr>
            <p:spPr>
              <a:xfrm>
                <a:off x="2847574" y="977189"/>
                <a:ext cx="34576" cy="45276"/>
              </a:xfrm>
              <a:custGeom>
                <a:avLst/>
                <a:gdLst/>
                <a:ahLst/>
                <a:cxnLst/>
                <a:rect l="0" t="0" r="0" b="0"/>
                <a:pathLst>
                  <a:path w="34576" h="45276">
                    <a:moveTo>
                      <a:pt x="11944" y="0"/>
                    </a:moveTo>
                    <a:cubicBezTo>
                      <a:pt x="24441" y="0"/>
                      <a:pt x="34576" y="10134"/>
                      <a:pt x="34576" y="22631"/>
                    </a:cubicBezTo>
                    <a:cubicBezTo>
                      <a:pt x="34576" y="35141"/>
                      <a:pt x="24441" y="45276"/>
                      <a:pt x="11944" y="45276"/>
                    </a:cubicBezTo>
                    <a:lnTo>
                      <a:pt x="0" y="40329"/>
                    </a:lnTo>
                    <a:lnTo>
                      <a:pt x="0" y="4945"/>
                    </a:lnTo>
                    <a:lnTo>
                      <a:pt x="1194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7" name="Shape 173">
                <a:extLst>
                  <a:ext uri="{FF2B5EF4-FFF2-40B4-BE49-F238E27FC236}">
                    <a16:creationId xmlns:a16="http://schemas.microsoft.com/office/drawing/2014/main" id="{2E13B245-45F7-99C5-4947-1D059553CC9A}"/>
                  </a:ext>
                </a:extLst>
              </p:cNvPr>
              <p:cNvSpPr/>
              <p:nvPr/>
            </p:nvSpPr>
            <p:spPr>
              <a:xfrm>
                <a:off x="3726001"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8" name="Shape 174">
                <a:extLst>
                  <a:ext uri="{FF2B5EF4-FFF2-40B4-BE49-F238E27FC236}">
                    <a16:creationId xmlns:a16="http://schemas.microsoft.com/office/drawing/2014/main" id="{C1530AD9-D8BE-BA53-2D34-4E8315223B8F}"/>
                  </a:ext>
                </a:extLst>
              </p:cNvPr>
              <p:cNvSpPr/>
              <p:nvPr/>
            </p:nvSpPr>
            <p:spPr>
              <a:xfrm>
                <a:off x="3614025"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9" name="Shape 175">
                <a:extLst>
                  <a:ext uri="{FF2B5EF4-FFF2-40B4-BE49-F238E27FC236}">
                    <a16:creationId xmlns:a16="http://schemas.microsoft.com/office/drawing/2014/main" id="{42B7D73D-AEE3-5A0A-D684-39E518D93681}"/>
                  </a:ext>
                </a:extLst>
              </p:cNvPr>
              <p:cNvSpPr/>
              <p:nvPr/>
            </p:nvSpPr>
            <p:spPr>
              <a:xfrm>
                <a:off x="3502049"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0" name="Shape 176">
                <a:extLst>
                  <a:ext uri="{FF2B5EF4-FFF2-40B4-BE49-F238E27FC236}">
                    <a16:creationId xmlns:a16="http://schemas.microsoft.com/office/drawing/2014/main" id="{AF36514A-83F2-D06C-598D-D4CF81664EDE}"/>
                  </a:ext>
                </a:extLst>
              </p:cNvPr>
              <p:cNvSpPr/>
              <p:nvPr/>
            </p:nvSpPr>
            <p:spPr>
              <a:xfrm>
                <a:off x="3390073"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1" name="Shape 177">
                <a:extLst>
                  <a:ext uri="{FF2B5EF4-FFF2-40B4-BE49-F238E27FC236}">
                    <a16:creationId xmlns:a16="http://schemas.microsoft.com/office/drawing/2014/main" id="{B3082E8C-FD7C-F76E-1E11-3D6F405DFE63}"/>
                  </a:ext>
                </a:extLst>
              </p:cNvPr>
              <p:cNvSpPr/>
              <p:nvPr/>
            </p:nvSpPr>
            <p:spPr>
              <a:xfrm>
                <a:off x="3278085"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2" name="Shape 178">
                <a:extLst>
                  <a:ext uri="{FF2B5EF4-FFF2-40B4-BE49-F238E27FC236}">
                    <a16:creationId xmlns:a16="http://schemas.microsoft.com/office/drawing/2014/main" id="{907358C9-FF03-B1D0-5002-BE4952ED9E6D}"/>
                  </a:ext>
                </a:extLst>
              </p:cNvPr>
              <p:cNvSpPr/>
              <p:nvPr/>
            </p:nvSpPr>
            <p:spPr>
              <a:xfrm>
                <a:off x="316610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3" name="Shape 179">
                <a:extLst>
                  <a:ext uri="{FF2B5EF4-FFF2-40B4-BE49-F238E27FC236}">
                    <a16:creationId xmlns:a16="http://schemas.microsoft.com/office/drawing/2014/main" id="{66F2EE8B-420C-7269-0100-9D564DD3FB0F}"/>
                  </a:ext>
                </a:extLst>
              </p:cNvPr>
              <p:cNvSpPr/>
              <p:nvPr/>
            </p:nvSpPr>
            <p:spPr>
              <a:xfrm>
                <a:off x="3054133"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4" name="Shape 180">
                <a:extLst>
                  <a:ext uri="{FF2B5EF4-FFF2-40B4-BE49-F238E27FC236}">
                    <a16:creationId xmlns:a16="http://schemas.microsoft.com/office/drawing/2014/main" id="{52887786-7191-D6A9-DE9C-4D71F884F8BA}"/>
                  </a:ext>
                </a:extLst>
              </p:cNvPr>
              <p:cNvSpPr/>
              <p:nvPr/>
            </p:nvSpPr>
            <p:spPr>
              <a:xfrm>
                <a:off x="2942157"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5" name="Shape 181">
                <a:extLst>
                  <a:ext uri="{FF2B5EF4-FFF2-40B4-BE49-F238E27FC236}">
                    <a16:creationId xmlns:a16="http://schemas.microsoft.com/office/drawing/2014/main" id="{E78E6D94-22F3-A286-AD75-16F13413AD83}"/>
                  </a:ext>
                </a:extLst>
              </p:cNvPr>
              <p:cNvSpPr/>
              <p:nvPr/>
            </p:nvSpPr>
            <p:spPr>
              <a:xfrm>
                <a:off x="2847574" y="240462"/>
                <a:ext cx="27883" cy="45276"/>
              </a:xfrm>
              <a:custGeom>
                <a:avLst/>
                <a:gdLst/>
                <a:ahLst/>
                <a:cxnLst/>
                <a:rect l="0" t="0" r="0" b="0"/>
                <a:pathLst>
                  <a:path w="27883" h="45276">
                    <a:moveTo>
                      <a:pt x="5239" y="0"/>
                    </a:moveTo>
                    <a:cubicBezTo>
                      <a:pt x="17749" y="0"/>
                      <a:pt x="27883" y="10135"/>
                      <a:pt x="27883" y="22631"/>
                    </a:cubicBezTo>
                    <a:cubicBezTo>
                      <a:pt x="27883" y="35141"/>
                      <a:pt x="17749" y="45276"/>
                      <a:pt x="5239" y="45276"/>
                    </a:cubicBezTo>
                    <a:lnTo>
                      <a:pt x="0" y="43105"/>
                    </a:lnTo>
                    <a:lnTo>
                      <a:pt x="0" y="2170"/>
                    </a:lnTo>
                    <a:lnTo>
                      <a:pt x="523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6" name="Shape 188">
                <a:extLst>
                  <a:ext uri="{FF2B5EF4-FFF2-40B4-BE49-F238E27FC236}">
                    <a16:creationId xmlns:a16="http://schemas.microsoft.com/office/drawing/2014/main" id="{50BA9DEE-2DC5-3B68-25B8-7C3B795E60D5}"/>
                  </a:ext>
                </a:extLst>
              </p:cNvPr>
              <p:cNvSpPr/>
              <p:nvPr/>
            </p:nvSpPr>
            <p:spPr>
              <a:xfrm>
                <a:off x="4286186"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7" name="Shape 189">
                <a:extLst>
                  <a:ext uri="{FF2B5EF4-FFF2-40B4-BE49-F238E27FC236}">
                    <a16:creationId xmlns:a16="http://schemas.microsoft.com/office/drawing/2014/main" id="{89D0D3B1-0774-DD72-993E-DF0A6344AE9A}"/>
                  </a:ext>
                </a:extLst>
              </p:cNvPr>
              <p:cNvSpPr/>
              <p:nvPr/>
            </p:nvSpPr>
            <p:spPr>
              <a:xfrm>
                <a:off x="4174210"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8" name="Shape 190">
                <a:extLst>
                  <a:ext uri="{FF2B5EF4-FFF2-40B4-BE49-F238E27FC236}">
                    <a16:creationId xmlns:a16="http://schemas.microsoft.com/office/drawing/2014/main" id="{085DD704-A497-9044-DC96-17409F62F841}"/>
                  </a:ext>
                </a:extLst>
              </p:cNvPr>
              <p:cNvSpPr/>
              <p:nvPr/>
            </p:nvSpPr>
            <p:spPr>
              <a:xfrm>
                <a:off x="4062234"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9" name="Shape 191">
                <a:extLst>
                  <a:ext uri="{FF2B5EF4-FFF2-40B4-BE49-F238E27FC236}">
                    <a16:creationId xmlns:a16="http://schemas.microsoft.com/office/drawing/2014/main" id="{64FF3EEE-2FB1-324F-B4A8-3B29E3076BEB}"/>
                  </a:ext>
                </a:extLst>
              </p:cNvPr>
              <p:cNvSpPr/>
              <p:nvPr/>
            </p:nvSpPr>
            <p:spPr>
              <a:xfrm>
                <a:off x="3950245"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0" name="Shape 192">
                <a:extLst>
                  <a:ext uri="{FF2B5EF4-FFF2-40B4-BE49-F238E27FC236}">
                    <a16:creationId xmlns:a16="http://schemas.microsoft.com/office/drawing/2014/main" id="{D776D4A4-0C7F-E8C7-4C77-65F58A6ABF8B}"/>
                  </a:ext>
                </a:extLst>
              </p:cNvPr>
              <p:cNvSpPr/>
              <p:nvPr/>
            </p:nvSpPr>
            <p:spPr>
              <a:xfrm>
                <a:off x="3838269"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1" name="Shape 193">
                <a:extLst>
                  <a:ext uri="{FF2B5EF4-FFF2-40B4-BE49-F238E27FC236}">
                    <a16:creationId xmlns:a16="http://schemas.microsoft.com/office/drawing/2014/main" id="{8CF4FD4F-8CCC-D9A8-4EA6-49FED072AD05}"/>
                  </a:ext>
                </a:extLst>
              </p:cNvPr>
              <p:cNvSpPr/>
              <p:nvPr/>
            </p:nvSpPr>
            <p:spPr>
              <a:xfrm>
                <a:off x="4292599"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2" name="Shape 194">
                <a:extLst>
                  <a:ext uri="{FF2B5EF4-FFF2-40B4-BE49-F238E27FC236}">
                    <a16:creationId xmlns:a16="http://schemas.microsoft.com/office/drawing/2014/main" id="{798FF729-D929-B946-41BC-B4AB0D7E414D}"/>
                  </a:ext>
                </a:extLst>
              </p:cNvPr>
              <p:cNvSpPr/>
              <p:nvPr/>
            </p:nvSpPr>
            <p:spPr>
              <a:xfrm>
                <a:off x="4180623"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3" name="Shape 195">
                <a:extLst>
                  <a:ext uri="{FF2B5EF4-FFF2-40B4-BE49-F238E27FC236}">
                    <a16:creationId xmlns:a16="http://schemas.microsoft.com/office/drawing/2014/main" id="{13916714-B074-F139-6FDB-872372CFFCB2}"/>
                  </a:ext>
                </a:extLst>
              </p:cNvPr>
              <p:cNvSpPr/>
              <p:nvPr/>
            </p:nvSpPr>
            <p:spPr>
              <a:xfrm>
                <a:off x="4068647"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4" name="Shape 196">
                <a:extLst>
                  <a:ext uri="{FF2B5EF4-FFF2-40B4-BE49-F238E27FC236}">
                    <a16:creationId xmlns:a16="http://schemas.microsoft.com/office/drawing/2014/main" id="{E13B0664-D177-0314-C5EB-43F47F6660A6}"/>
                  </a:ext>
                </a:extLst>
              </p:cNvPr>
              <p:cNvSpPr/>
              <p:nvPr/>
            </p:nvSpPr>
            <p:spPr>
              <a:xfrm>
                <a:off x="3956671"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5" name="Shape 197">
                <a:extLst>
                  <a:ext uri="{FF2B5EF4-FFF2-40B4-BE49-F238E27FC236}">
                    <a16:creationId xmlns:a16="http://schemas.microsoft.com/office/drawing/2014/main" id="{6EE652D8-A90C-4043-1651-68A4CBFC9415}"/>
                  </a:ext>
                </a:extLst>
              </p:cNvPr>
              <p:cNvSpPr/>
              <p:nvPr/>
            </p:nvSpPr>
            <p:spPr>
              <a:xfrm>
                <a:off x="3844683"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6" name="Shape 198">
                <a:extLst>
                  <a:ext uri="{FF2B5EF4-FFF2-40B4-BE49-F238E27FC236}">
                    <a16:creationId xmlns:a16="http://schemas.microsoft.com/office/drawing/2014/main" id="{98AAB207-7AE0-FFF2-813E-4CA5EB73EB32}"/>
                  </a:ext>
                </a:extLst>
              </p:cNvPr>
              <p:cNvSpPr/>
              <p:nvPr/>
            </p:nvSpPr>
            <p:spPr>
              <a:xfrm>
                <a:off x="4285906"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7" name="Shape 199">
                <a:extLst>
                  <a:ext uri="{FF2B5EF4-FFF2-40B4-BE49-F238E27FC236}">
                    <a16:creationId xmlns:a16="http://schemas.microsoft.com/office/drawing/2014/main" id="{0062B187-D3B5-50D5-2AC0-5B98A723D36C}"/>
                  </a:ext>
                </a:extLst>
              </p:cNvPr>
              <p:cNvSpPr/>
              <p:nvPr/>
            </p:nvSpPr>
            <p:spPr>
              <a:xfrm>
                <a:off x="417391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8" name="Shape 200">
                <a:extLst>
                  <a:ext uri="{FF2B5EF4-FFF2-40B4-BE49-F238E27FC236}">
                    <a16:creationId xmlns:a16="http://schemas.microsoft.com/office/drawing/2014/main" id="{8BFEB365-67CA-9093-3D25-9F8E9DEFB17D}"/>
                  </a:ext>
                </a:extLst>
              </p:cNvPr>
              <p:cNvSpPr/>
              <p:nvPr/>
            </p:nvSpPr>
            <p:spPr>
              <a:xfrm>
                <a:off x="4061941"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9" name="Shape 201">
                <a:extLst>
                  <a:ext uri="{FF2B5EF4-FFF2-40B4-BE49-F238E27FC236}">
                    <a16:creationId xmlns:a16="http://schemas.microsoft.com/office/drawing/2014/main" id="{A79DF7A1-E9FA-DAB4-D5DD-A0920CDF3CBA}"/>
                  </a:ext>
                </a:extLst>
              </p:cNvPr>
              <p:cNvSpPr/>
              <p:nvPr/>
            </p:nvSpPr>
            <p:spPr>
              <a:xfrm>
                <a:off x="3949966"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0" name="Shape 202">
                <a:extLst>
                  <a:ext uri="{FF2B5EF4-FFF2-40B4-BE49-F238E27FC236}">
                    <a16:creationId xmlns:a16="http://schemas.microsoft.com/office/drawing/2014/main" id="{CE30F8CB-36F6-67DA-2710-7FB8E2DB1DFF}"/>
                  </a:ext>
                </a:extLst>
              </p:cNvPr>
              <p:cNvSpPr/>
              <p:nvPr/>
            </p:nvSpPr>
            <p:spPr>
              <a:xfrm>
                <a:off x="3837990"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1" name="Shape 214">
                <a:extLst>
                  <a:ext uri="{FF2B5EF4-FFF2-40B4-BE49-F238E27FC236}">
                    <a16:creationId xmlns:a16="http://schemas.microsoft.com/office/drawing/2014/main" id="{0327EBB1-189E-E45A-5EB9-5A3888AA7483}"/>
                  </a:ext>
                </a:extLst>
              </p:cNvPr>
              <p:cNvSpPr/>
              <p:nvPr/>
            </p:nvSpPr>
            <p:spPr>
              <a:xfrm>
                <a:off x="4958066" y="2462377"/>
                <a:ext cx="674" cy="3253"/>
              </a:xfrm>
              <a:custGeom>
                <a:avLst/>
                <a:gdLst/>
                <a:ahLst/>
                <a:cxnLst/>
                <a:rect l="0" t="0" r="0" b="0"/>
                <a:pathLst>
                  <a:path w="674" h="3253">
                    <a:moveTo>
                      <a:pt x="674" y="0"/>
                    </a:moveTo>
                    <a:lnTo>
                      <a:pt x="674" y="3253"/>
                    </a:lnTo>
                    <a:lnTo>
                      <a:pt x="0" y="1627"/>
                    </a:lnTo>
                    <a:lnTo>
                      <a:pt x="674"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2" name="Shape 215">
                <a:extLst>
                  <a:ext uri="{FF2B5EF4-FFF2-40B4-BE49-F238E27FC236}">
                    <a16:creationId xmlns:a16="http://schemas.microsoft.com/office/drawing/2014/main" id="{AF7C7846-7351-E8D9-D56B-76D8C774FE4B}"/>
                  </a:ext>
                </a:extLst>
              </p:cNvPr>
              <p:cNvSpPr/>
              <p:nvPr/>
            </p:nvSpPr>
            <p:spPr>
              <a:xfrm>
                <a:off x="4846077"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3" name="Shape 216">
                <a:extLst>
                  <a:ext uri="{FF2B5EF4-FFF2-40B4-BE49-F238E27FC236}">
                    <a16:creationId xmlns:a16="http://schemas.microsoft.com/office/drawing/2014/main" id="{47C74CE1-1219-1100-DE99-62A301868992}"/>
                  </a:ext>
                </a:extLst>
              </p:cNvPr>
              <p:cNvSpPr/>
              <p:nvPr/>
            </p:nvSpPr>
            <p:spPr>
              <a:xfrm>
                <a:off x="4734101" y="2441360"/>
                <a:ext cx="45276" cy="45276"/>
              </a:xfrm>
              <a:custGeom>
                <a:avLst/>
                <a:gdLst/>
                <a:ahLst/>
                <a:cxnLst/>
                <a:rect l="0" t="0" r="0" b="0"/>
                <a:pathLst>
                  <a:path w="45276" h="45276">
                    <a:moveTo>
                      <a:pt x="22645" y="0"/>
                    </a:moveTo>
                    <a:cubicBezTo>
                      <a:pt x="35141" y="0"/>
                      <a:pt x="45276" y="10134"/>
                      <a:pt x="45276" y="22644"/>
                    </a:cubicBezTo>
                    <a:cubicBezTo>
                      <a:pt x="45276" y="35140"/>
                      <a:pt x="35141" y="45276"/>
                      <a:pt x="22645" y="45276"/>
                    </a:cubicBezTo>
                    <a:cubicBezTo>
                      <a:pt x="10135" y="45276"/>
                      <a:pt x="0" y="35140"/>
                      <a:pt x="0" y="22644"/>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4" name="Shape 217">
                <a:extLst>
                  <a:ext uri="{FF2B5EF4-FFF2-40B4-BE49-F238E27FC236}">
                    <a16:creationId xmlns:a16="http://schemas.microsoft.com/office/drawing/2014/main" id="{8A233676-3565-7AD4-7680-EAF72312816E}"/>
                  </a:ext>
                </a:extLst>
              </p:cNvPr>
              <p:cNvSpPr/>
              <p:nvPr/>
            </p:nvSpPr>
            <p:spPr>
              <a:xfrm>
                <a:off x="4622126"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5" name="Shape 218">
                <a:extLst>
                  <a:ext uri="{FF2B5EF4-FFF2-40B4-BE49-F238E27FC236}">
                    <a16:creationId xmlns:a16="http://schemas.microsoft.com/office/drawing/2014/main" id="{62AD73D5-F16B-626C-E1CD-EE4B1F313AAB}"/>
                  </a:ext>
                </a:extLst>
              </p:cNvPr>
              <p:cNvSpPr/>
              <p:nvPr/>
            </p:nvSpPr>
            <p:spPr>
              <a:xfrm>
                <a:off x="4510150"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6" name="Shape 219">
                <a:extLst>
                  <a:ext uri="{FF2B5EF4-FFF2-40B4-BE49-F238E27FC236}">
                    <a16:creationId xmlns:a16="http://schemas.microsoft.com/office/drawing/2014/main" id="{DEB6ED87-C767-1BAA-7E65-F86B94B67ACD}"/>
                  </a:ext>
                </a:extLst>
              </p:cNvPr>
              <p:cNvSpPr/>
              <p:nvPr/>
            </p:nvSpPr>
            <p:spPr>
              <a:xfrm>
                <a:off x="4398161"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7" name="Shape 220">
                <a:extLst>
                  <a:ext uri="{FF2B5EF4-FFF2-40B4-BE49-F238E27FC236}">
                    <a16:creationId xmlns:a16="http://schemas.microsoft.com/office/drawing/2014/main" id="{F9F1DF3D-C124-5497-A5F9-0779DBB204DC}"/>
                  </a:ext>
                </a:extLst>
              </p:cNvPr>
              <p:cNvSpPr/>
              <p:nvPr/>
            </p:nvSpPr>
            <p:spPr>
              <a:xfrm>
                <a:off x="485250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8" name="Shape 221">
                <a:extLst>
                  <a:ext uri="{FF2B5EF4-FFF2-40B4-BE49-F238E27FC236}">
                    <a16:creationId xmlns:a16="http://schemas.microsoft.com/office/drawing/2014/main" id="{A38E1855-9322-692E-2EEA-36D594C73A6B}"/>
                  </a:ext>
                </a:extLst>
              </p:cNvPr>
              <p:cNvSpPr/>
              <p:nvPr/>
            </p:nvSpPr>
            <p:spPr>
              <a:xfrm>
                <a:off x="4740515" y="977189"/>
                <a:ext cx="45276" cy="45276"/>
              </a:xfrm>
              <a:custGeom>
                <a:avLst/>
                <a:gdLst/>
                <a:ahLst/>
                <a:cxnLst/>
                <a:rect l="0" t="0" r="0" b="0"/>
                <a:pathLst>
                  <a:path w="45276" h="45276">
                    <a:moveTo>
                      <a:pt x="22645" y="0"/>
                    </a:moveTo>
                    <a:cubicBezTo>
                      <a:pt x="35141" y="0"/>
                      <a:pt x="45276" y="10134"/>
                      <a:pt x="45276" y="22631"/>
                    </a:cubicBezTo>
                    <a:cubicBezTo>
                      <a:pt x="45276" y="35141"/>
                      <a:pt x="35141" y="45276"/>
                      <a:pt x="22645" y="45276"/>
                    </a:cubicBezTo>
                    <a:cubicBezTo>
                      <a:pt x="10135" y="45276"/>
                      <a:pt x="0" y="35141"/>
                      <a:pt x="0" y="22631"/>
                    </a:cubicBezTo>
                    <a:cubicBezTo>
                      <a:pt x="0" y="10134"/>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9" name="Shape 222">
                <a:extLst>
                  <a:ext uri="{FF2B5EF4-FFF2-40B4-BE49-F238E27FC236}">
                    <a16:creationId xmlns:a16="http://schemas.microsoft.com/office/drawing/2014/main" id="{D18D955F-AF6F-57D9-9094-C6B9F220B626}"/>
                  </a:ext>
                </a:extLst>
              </p:cNvPr>
              <p:cNvSpPr/>
              <p:nvPr/>
            </p:nvSpPr>
            <p:spPr>
              <a:xfrm>
                <a:off x="4628539"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0" name="Shape 223">
                <a:extLst>
                  <a:ext uri="{FF2B5EF4-FFF2-40B4-BE49-F238E27FC236}">
                    <a16:creationId xmlns:a16="http://schemas.microsoft.com/office/drawing/2014/main" id="{37328251-68E8-4E5B-BEDA-8F663027236F}"/>
                  </a:ext>
                </a:extLst>
              </p:cNvPr>
              <p:cNvSpPr/>
              <p:nvPr/>
            </p:nvSpPr>
            <p:spPr>
              <a:xfrm>
                <a:off x="4516563"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1" name="Shape 224">
                <a:extLst>
                  <a:ext uri="{FF2B5EF4-FFF2-40B4-BE49-F238E27FC236}">
                    <a16:creationId xmlns:a16="http://schemas.microsoft.com/office/drawing/2014/main" id="{74C37E6A-5E87-D157-EBF7-42771A7E3FEB}"/>
                  </a:ext>
                </a:extLst>
              </p:cNvPr>
              <p:cNvSpPr/>
              <p:nvPr/>
            </p:nvSpPr>
            <p:spPr>
              <a:xfrm>
                <a:off x="4404588"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2" name="Shape 225">
                <a:extLst>
                  <a:ext uri="{FF2B5EF4-FFF2-40B4-BE49-F238E27FC236}">
                    <a16:creationId xmlns:a16="http://schemas.microsoft.com/office/drawing/2014/main" id="{2D6E25AD-6B2F-9C0A-2514-E48CB823E07B}"/>
                  </a:ext>
                </a:extLst>
              </p:cNvPr>
              <p:cNvSpPr/>
              <p:nvPr/>
            </p:nvSpPr>
            <p:spPr>
              <a:xfrm>
                <a:off x="4957774" y="260764"/>
                <a:ext cx="965" cy="4660"/>
              </a:xfrm>
              <a:custGeom>
                <a:avLst/>
                <a:gdLst/>
                <a:ahLst/>
                <a:cxnLst/>
                <a:rect l="0" t="0" r="0" b="0"/>
                <a:pathLst>
                  <a:path w="965" h="4660">
                    <a:moveTo>
                      <a:pt x="965" y="0"/>
                    </a:moveTo>
                    <a:lnTo>
                      <a:pt x="965" y="4660"/>
                    </a:lnTo>
                    <a:lnTo>
                      <a:pt x="0" y="2329"/>
                    </a:lnTo>
                    <a:lnTo>
                      <a:pt x="96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3" name="Shape 226">
                <a:extLst>
                  <a:ext uri="{FF2B5EF4-FFF2-40B4-BE49-F238E27FC236}">
                    <a16:creationId xmlns:a16="http://schemas.microsoft.com/office/drawing/2014/main" id="{48C3F989-894E-B4A6-BB93-764594CD452A}"/>
                  </a:ext>
                </a:extLst>
              </p:cNvPr>
              <p:cNvSpPr/>
              <p:nvPr/>
            </p:nvSpPr>
            <p:spPr>
              <a:xfrm>
                <a:off x="4845798"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4" name="Shape 227">
                <a:extLst>
                  <a:ext uri="{FF2B5EF4-FFF2-40B4-BE49-F238E27FC236}">
                    <a16:creationId xmlns:a16="http://schemas.microsoft.com/office/drawing/2014/main" id="{B0691405-E0E6-79A5-0AE2-1CB19871AFB4}"/>
                  </a:ext>
                </a:extLst>
              </p:cNvPr>
              <p:cNvSpPr/>
              <p:nvPr/>
            </p:nvSpPr>
            <p:spPr>
              <a:xfrm>
                <a:off x="4733822"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5" name="Shape 228">
                <a:extLst>
                  <a:ext uri="{FF2B5EF4-FFF2-40B4-BE49-F238E27FC236}">
                    <a16:creationId xmlns:a16="http://schemas.microsoft.com/office/drawing/2014/main" id="{40B9D6F2-9273-2A2F-2BBD-D65DDC2CC024}"/>
                  </a:ext>
                </a:extLst>
              </p:cNvPr>
              <p:cNvSpPr/>
              <p:nvPr/>
            </p:nvSpPr>
            <p:spPr>
              <a:xfrm>
                <a:off x="4621834"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6" name="Shape 229">
                <a:extLst>
                  <a:ext uri="{FF2B5EF4-FFF2-40B4-BE49-F238E27FC236}">
                    <a16:creationId xmlns:a16="http://schemas.microsoft.com/office/drawing/2014/main" id="{A900B75D-4280-BF60-7A55-559F854F5914}"/>
                  </a:ext>
                </a:extLst>
              </p:cNvPr>
              <p:cNvSpPr/>
              <p:nvPr/>
            </p:nvSpPr>
            <p:spPr>
              <a:xfrm>
                <a:off x="4509858"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7" name="Shape 230">
                <a:extLst>
                  <a:ext uri="{FF2B5EF4-FFF2-40B4-BE49-F238E27FC236}">
                    <a16:creationId xmlns:a16="http://schemas.microsoft.com/office/drawing/2014/main" id="{E4D822C0-5CCD-16D3-31D8-94333130F34F}"/>
                  </a:ext>
                </a:extLst>
              </p:cNvPr>
              <p:cNvSpPr/>
              <p:nvPr/>
            </p:nvSpPr>
            <p:spPr>
              <a:xfrm>
                <a:off x="4397881"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8" name="Shape 267">
                <a:extLst>
                  <a:ext uri="{FF2B5EF4-FFF2-40B4-BE49-F238E27FC236}">
                    <a16:creationId xmlns:a16="http://schemas.microsoft.com/office/drawing/2014/main" id="{CBB1C655-F854-5F63-31A3-7B49BC5226FD}"/>
                  </a:ext>
                </a:extLst>
              </p:cNvPr>
              <p:cNvSpPr/>
              <p:nvPr/>
            </p:nvSpPr>
            <p:spPr>
              <a:xfrm>
                <a:off x="6413791"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9" name="Shape 268">
                <a:extLst>
                  <a:ext uri="{FF2B5EF4-FFF2-40B4-BE49-F238E27FC236}">
                    <a16:creationId xmlns:a16="http://schemas.microsoft.com/office/drawing/2014/main" id="{12EF449C-7E66-C7A1-E94F-E452C5590404}"/>
                  </a:ext>
                </a:extLst>
              </p:cNvPr>
              <p:cNvSpPr/>
              <p:nvPr/>
            </p:nvSpPr>
            <p:spPr>
              <a:xfrm>
                <a:off x="630181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0" name="Shape 269">
                <a:extLst>
                  <a:ext uri="{FF2B5EF4-FFF2-40B4-BE49-F238E27FC236}">
                    <a16:creationId xmlns:a16="http://schemas.microsoft.com/office/drawing/2014/main" id="{4F9B6CCD-9A51-AED2-E6C4-30684E213DC6}"/>
                  </a:ext>
                </a:extLst>
              </p:cNvPr>
              <p:cNvSpPr/>
              <p:nvPr/>
            </p:nvSpPr>
            <p:spPr>
              <a:xfrm>
                <a:off x="6189826"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1" name="Shape 270">
                <a:extLst>
                  <a:ext uri="{FF2B5EF4-FFF2-40B4-BE49-F238E27FC236}">
                    <a16:creationId xmlns:a16="http://schemas.microsoft.com/office/drawing/2014/main" id="{D4A9AC99-ED70-3B77-A267-11DF0FC20D1B}"/>
                  </a:ext>
                </a:extLst>
              </p:cNvPr>
              <p:cNvSpPr/>
              <p:nvPr/>
            </p:nvSpPr>
            <p:spPr>
              <a:xfrm>
                <a:off x="607785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2" name="Shape 271">
                <a:extLst>
                  <a:ext uri="{FF2B5EF4-FFF2-40B4-BE49-F238E27FC236}">
                    <a16:creationId xmlns:a16="http://schemas.microsoft.com/office/drawing/2014/main" id="{CFA22511-CC1B-2BBC-0DAB-2DC694278544}"/>
                  </a:ext>
                </a:extLst>
              </p:cNvPr>
              <p:cNvSpPr/>
              <p:nvPr/>
            </p:nvSpPr>
            <p:spPr>
              <a:xfrm>
                <a:off x="5965875"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5" y="45276"/>
                      <a:pt x="0" y="35140"/>
                      <a:pt x="0" y="22644"/>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3" name="Shape 272">
                <a:extLst>
                  <a:ext uri="{FF2B5EF4-FFF2-40B4-BE49-F238E27FC236}">
                    <a16:creationId xmlns:a16="http://schemas.microsoft.com/office/drawing/2014/main" id="{A84D8995-6F4A-552E-5EF5-5FAE3058E0A8}"/>
                  </a:ext>
                </a:extLst>
              </p:cNvPr>
              <p:cNvSpPr/>
              <p:nvPr/>
            </p:nvSpPr>
            <p:spPr>
              <a:xfrm>
                <a:off x="5853899" y="2441360"/>
                <a:ext cx="45276" cy="45276"/>
              </a:xfrm>
              <a:custGeom>
                <a:avLst/>
                <a:gdLst/>
                <a:ahLst/>
                <a:cxnLst/>
                <a:rect l="0" t="0" r="0" b="0"/>
                <a:pathLst>
                  <a:path w="45276" h="45276">
                    <a:moveTo>
                      <a:pt x="22632" y="0"/>
                    </a:moveTo>
                    <a:cubicBezTo>
                      <a:pt x="35141" y="0"/>
                      <a:pt x="45276" y="10134"/>
                      <a:pt x="45276" y="22644"/>
                    </a:cubicBezTo>
                    <a:cubicBezTo>
                      <a:pt x="45276" y="35140"/>
                      <a:pt x="35141" y="45276"/>
                      <a:pt x="22632" y="45276"/>
                    </a:cubicBezTo>
                    <a:cubicBezTo>
                      <a:pt x="10135" y="45276"/>
                      <a:pt x="0" y="35140"/>
                      <a:pt x="0" y="22644"/>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4" name="Shape 273">
                <a:extLst>
                  <a:ext uri="{FF2B5EF4-FFF2-40B4-BE49-F238E27FC236}">
                    <a16:creationId xmlns:a16="http://schemas.microsoft.com/office/drawing/2014/main" id="{C94BBD51-94E8-7845-C90F-F08E07DBB289}"/>
                  </a:ext>
                </a:extLst>
              </p:cNvPr>
              <p:cNvSpPr/>
              <p:nvPr/>
            </p:nvSpPr>
            <p:spPr>
              <a:xfrm>
                <a:off x="5741910" y="2441360"/>
                <a:ext cx="45276" cy="45276"/>
              </a:xfrm>
              <a:custGeom>
                <a:avLst/>
                <a:gdLst/>
                <a:ahLst/>
                <a:cxnLst/>
                <a:rect l="0" t="0" r="0" b="0"/>
                <a:pathLst>
                  <a:path w="45276" h="45276">
                    <a:moveTo>
                      <a:pt x="22644" y="0"/>
                    </a:moveTo>
                    <a:cubicBezTo>
                      <a:pt x="35141" y="0"/>
                      <a:pt x="45276" y="10134"/>
                      <a:pt x="45276" y="22644"/>
                    </a:cubicBezTo>
                    <a:cubicBezTo>
                      <a:pt x="45276" y="35140"/>
                      <a:pt x="35141" y="45276"/>
                      <a:pt x="22644" y="45276"/>
                    </a:cubicBezTo>
                    <a:cubicBezTo>
                      <a:pt x="10135" y="45276"/>
                      <a:pt x="0" y="35140"/>
                      <a:pt x="0" y="22644"/>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5" name="Shape 274">
                <a:extLst>
                  <a:ext uri="{FF2B5EF4-FFF2-40B4-BE49-F238E27FC236}">
                    <a16:creationId xmlns:a16="http://schemas.microsoft.com/office/drawing/2014/main" id="{2FE8AD97-4EF7-DAF4-9C47-28D3DDBD1778}"/>
                  </a:ext>
                </a:extLst>
              </p:cNvPr>
              <p:cNvSpPr/>
              <p:nvPr/>
            </p:nvSpPr>
            <p:spPr>
              <a:xfrm>
                <a:off x="5629935"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6" name="Shape 275">
                <a:extLst>
                  <a:ext uri="{FF2B5EF4-FFF2-40B4-BE49-F238E27FC236}">
                    <a16:creationId xmlns:a16="http://schemas.microsoft.com/office/drawing/2014/main" id="{2E9601A2-70E4-C470-9225-FF1E7565B6E3}"/>
                  </a:ext>
                </a:extLst>
              </p:cNvPr>
              <p:cNvSpPr/>
              <p:nvPr/>
            </p:nvSpPr>
            <p:spPr>
              <a:xfrm>
                <a:off x="5517959" y="2441360"/>
                <a:ext cx="45275" cy="45276"/>
              </a:xfrm>
              <a:custGeom>
                <a:avLst/>
                <a:gdLst/>
                <a:ahLst/>
                <a:cxnLst/>
                <a:rect l="0" t="0" r="0" b="0"/>
                <a:pathLst>
                  <a:path w="45275" h="45276">
                    <a:moveTo>
                      <a:pt x="22631" y="0"/>
                    </a:moveTo>
                    <a:cubicBezTo>
                      <a:pt x="35140" y="0"/>
                      <a:pt x="45275" y="10134"/>
                      <a:pt x="45275" y="22644"/>
                    </a:cubicBezTo>
                    <a:cubicBezTo>
                      <a:pt x="45275"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7" name="Shape 276">
                <a:extLst>
                  <a:ext uri="{FF2B5EF4-FFF2-40B4-BE49-F238E27FC236}">
                    <a16:creationId xmlns:a16="http://schemas.microsoft.com/office/drawing/2014/main" id="{7FEAD63D-2B34-5974-510E-E7E2FDC2231B}"/>
                  </a:ext>
                </a:extLst>
              </p:cNvPr>
              <p:cNvSpPr/>
              <p:nvPr/>
            </p:nvSpPr>
            <p:spPr>
              <a:xfrm>
                <a:off x="5405983" y="2441360"/>
                <a:ext cx="45276" cy="45276"/>
              </a:xfrm>
              <a:custGeom>
                <a:avLst/>
                <a:gdLst/>
                <a:ahLst/>
                <a:cxnLst/>
                <a:rect l="0" t="0" r="0" b="0"/>
                <a:pathLst>
                  <a:path w="45276" h="45276">
                    <a:moveTo>
                      <a:pt x="22631" y="0"/>
                    </a:moveTo>
                    <a:cubicBezTo>
                      <a:pt x="35140" y="0"/>
                      <a:pt x="45276" y="10134"/>
                      <a:pt x="45276" y="22644"/>
                    </a:cubicBezTo>
                    <a:cubicBezTo>
                      <a:pt x="45276" y="35140"/>
                      <a:pt x="35140"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8" name="Shape 277">
                <a:extLst>
                  <a:ext uri="{FF2B5EF4-FFF2-40B4-BE49-F238E27FC236}">
                    <a16:creationId xmlns:a16="http://schemas.microsoft.com/office/drawing/2014/main" id="{01D8E3CC-25F5-E7D8-CD5E-42B8820EED4A}"/>
                  </a:ext>
                </a:extLst>
              </p:cNvPr>
              <p:cNvSpPr/>
              <p:nvPr/>
            </p:nvSpPr>
            <p:spPr>
              <a:xfrm>
                <a:off x="5293994" y="2441360"/>
                <a:ext cx="45275" cy="45276"/>
              </a:xfrm>
              <a:custGeom>
                <a:avLst/>
                <a:gdLst/>
                <a:ahLst/>
                <a:cxnLst/>
                <a:rect l="0" t="0" r="0" b="0"/>
                <a:pathLst>
                  <a:path w="45275" h="45276">
                    <a:moveTo>
                      <a:pt x="22644" y="0"/>
                    </a:moveTo>
                    <a:cubicBezTo>
                      <a:pt x="35140" y="0"/>
                      <a:pt x="45275" y="10134"/>
                      <a:pt x="45275" y="22644"/>
                    </a:cubicBezTo>
                    <a:cubicBezTo>
                      <a:pt x="45275"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9" name="Shape 278">
                <a:extLst>
                  <a:ext uri="{FF2B5EF4-FFF2-40B4-BE49-F238E27FC236}">
                    <a16:creationId xmlns:a16="http://schemas.microsoft.com/office/drawing/2014/main" id="{F33F23B2-72C0-22D4-C80E-37D6FBB795A2}"/>
                  </a:ext>
                </a:extLst>
              </p:cNvPr>
              <p:cNvSpPr/>
              <p:nvPr/>
            </p:nvSpPr>
            <p:spPr>
              <a:xfrm>
                <a:off x="5182018" y="2441360"/>
                <a:ext cx="45276" cy="45276"/>
              </a:xfrm>
              <a:custGeom>
                <a:avLst/>
                <a:gdLst/>
                <a:ahLst/>
                <a:cxnLst/>
                <a:rect l="0" t="0" r="0" b="0"/>
                <a:pathLst>
                  <a:path w="45276" h="45276">
                    <a:moveTo>
                      <a:pt x="22644" y="0"/>
                    </a:moveTo>
                    <a:cubicBezTo>
                      <a:pt x="35140" y="0"/>
                      <a:pt x="45276" y="10134"/>
                      <a:pt x="45276" y="22644"/>
                    </a:cubicBezTo>
                    <a:cubicBezTo>
                      <a:pt x="45276" y="35140"/>
                      <a:pt x="35140" y="45276"/>
                      <a:pt x="22644" y="45276"/>
                    </a:cubicBezTo>
                    <a:cubicBezTo>
                      <a:pt x="10134" y="45276"/>
                      <a:pt x="0" y="35140"/>
                      <a:pt x="0" y="22644"/>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0" name="Shape 279">
                <a:extLst>
                  <a:ext uri="{FF2B5EF4-FFF2-40B4-BE49-F238E27FC236}">
                    <a16:creationId xmlns:a16="http://schemas.microsoft.com/office/drawing/2014/main" id="{5A0F0163-FE4A-10A2-1E4D-CF6E99CA0B96}"/>
                  </a:ext>
                </a:extLst>
              </p:cNvPr>
              <p:cNvSpPr/>
              <p:nvPr/>
            </p:nvSpPr>
            <p:spPr>
              <a:xfrm>
                <a:off x="5070042" y="2441360"/>
                <a:ext cx="45276" cy="45276"/>
              </a:xfrm>
              <a:custGeom>
                <a:avLst/>
                <a:gdLst/>
                <a:ahLst/>
                <a:cxnLst/>
                <a:rect l="0" t="0" r="0" b="0"/>
                <a:pathLst>
                  <a:path w="45276" h="45276">
                    <a:moveTo>
                      <a:pt x="22631" y="0"/>
                    </a:moveTo>
                    <a:cubicBezTo>
                      <a:pt x="35141" y="0"/>
                      <a:pt x="45276" y="10134"/>
                      <a:pt x="45276" y="22644"/>
                    </a:cubicBezTo>
                    <a:cubicBezTo>
                      <a:pt x="45276" y="35140"/>
                      <a:pt x="35141" y="45276"/>
                      <a:pt x="22631" y="45276"/>
                    </a:cubicBezTo>
                    <a:cubicBezTo>
                      <a:pt x="10134" y="45276"/>
                      <a:pt x="0" y="35140"/>
                      <a:pt x="0" y="22644"/>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1" name="Shape 280">
                <a:extLst>
                  <a:ext uri="{FF2B5EF4-FFF2-40B4-BE49-F238E27FC236}">
                    <a16:creationId xmlns:a16="http://schemas.microsoft.com/office/drawing/2014/main" id="{E4130E13-B869-93F4-2010-96F39520ECE3}"/>
                  </a:ext>
                </a:extLst>
              </p:cNvPr>
              <p:cNvSpPr/>
              <p:nvPr/>
            </p:nvSpPr>
            <p:spPr>
              <a:xfrm>
                <a:off x="4958739" y="2441360"/>
                <a:ext cx="44603" cy="45276"/>
              </a:xfrm>
              <a:custGeom>
                <a:avLst/>
                <a:gdLst/>
                <a:ahLst/>
                <a:cxnLst/>
                <a:rect l="0" t="0" r="0" b="0"/>
                <a:pathLst>
                  <a:path w="44603" h="45276">
                    <a:moveTo>
                      <a:pt x="21958" y="0"/>
                    </a:moveTo>
                    <a:cubicBezTo>
                      <a:pt x="34468" y="0"/>
                      <a:pt x="44603" y="10134"/>
                      <a:pt x="44603" y="22644"/>
                    </a:cubicBezTo>
                    <a:cubicBezTo>
                      <a:pt x="44603" y="35140"/>
                      <a:pt x="34468" y="45276"/>
                      <a:pt x="21958" y="45276"/>
                    </a:cubicBezTo>
                    <a:cubicBezTo>
                      <a:pt x="15710" y="45276"/>
                      <a:pt x="10052" y="42742"/>
                      <a:pt x="5956" y="38646"/>
                    </a:cubicBezTo>
                    <a:lnTo>
                      <a:pt x="0" y="24270"/>
                    </a:lnTo>
                    <a:lnTo>
                      <a:pt x="0" y="21017"/>
                    </a:lnTo>
                    <a:lnTo>
                      <a:pt x="5956" y="6631"/>
                    </a:lnTo>
                    <a:cubicBezTo>
                      <a:pt x="10052" y="2534"/>
                      <a:pt x="15710" y="0"/>
                      <a:pt x="21958"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2" name="Shape 281">
                <a:extLst>
                  <a:ext uri="{FF2B5EF4-FFF2-40B4-BE49-F238E27FC236}">
                    <a16:creationId xmlns:a16="http://schemas.microsoft.com/office/drawing/2014/main" id="{100546E4-BEA9-A5A3-3B91-28559157DB7D}"/>
                  </a:ext>
                </a:extLst>
              </p:cNvPr>
              <p:cNvSpPr/>
              <p:nvPr/>
            </p:nvSpPr>
            <p:spPr>
              <a:xfrm>
                <a:off x="6420204"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3" name="Shape 282">
                <a:extLst>
                  <a:ext uri="{FF2B5EF4-FFF2-40B4-BE49-F238E27FC236}">
                    <a16:creationId xmlns:a16="http://schemas.microsoft.com/office/drawing/2014/main" id="{7577C736-7015-45CD-57EE-43E4DB66673C}"/>
                  </a:ext>
                </a:extLst>
              </p:cNvPr>
              <p:cNvSpPr/>
              <p:nvPr/>
            </p:nvSpPr>
            <p:spPr>
              <a:xfrm>
                <a:off x="6308228"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4" name="Shape 283">
                <a:extLst>
                  <a:ext uri="{FF2B5EF4-FFF2-40B4-BE49-F238E27FC236}">
                    <a16:creationId xmlns:a16="http://schemas.microsoft.com/office/drawing/2014/main" id="{031268C1-D736-487A-5203-1EEFCD5178B1}"/>
                  </a:ext>
                </a:extLst>
              </p:cNvPr>
              <p:cNvSpPr/>
              <p:nvPr/>
            </p:nvSpPr>
            <p:spPr>
              <a:xfrm>
                <a:off x="619625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5" name="Shape 284">
                <a:extLst>
                  <a:ext uri="{FF2B5EF4-FFF2-40B4-BE49-F238E27FC236}">
                    <a16:creationId xmlns:a16="http://schemas.microsoft.com/office/drawing/2014/main" id="{B2263AEE-DCD7-24C8-BD2B-254D8C130A66}"/>
                  </a:ext>
                </a:extLst>
              </p:cNvPr>
              <p:cNvSpPr/>
              <p:nvPr/>
            </p:nvSpPr>
            <p:spPr>
              <a:xfrm>
                <a:off x="6084264"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6" name="Shape 285">
                <a:extLst>
                  <a:ext uri="{FF2B5EF4-FFF2-40B4-BE49-F238E27FC236}">
                    <a16:creationId xmlns:a16="http://schemas.microsoft.com/office/drawing/2014/main" id="{1F618BC8-62DE-EB5E-0DAD-B616E8206A8C}"/>
                  </a:ext>
                </a:extLst>
              </p:cNvPr>
              <p:cNvSpPr/>
              <p:nvPr/>
            </p:nvSpPr>
            <p:spPr>
              <a:xfrm>
                <a:off x="597228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7" name="Shape 286">
                <a:extLst>
                  <a:ext uri="{FF2B5EF4-FFF2-40B4-BE49-F238E27FC236}">
                    <a16:creationId xmlns:a16="http://schemas.microsoft.com/office/drawing/2014/main" id="{7BCB478B-7B35-975C-61A3-DCD83F9D85E9}"/>
                  </a:ext>
                </a:extLst>
              </p:cNvPr>
              <p:cNvSpPr/>
              <p:nvPr/>
            </p:nvSpPr>
            <p:spPr>
              <a:xfrm>
                <a:off x="5860312" y="977189"/>
                <a:ext cx="45276" cy="45276"/>
              </a:xfrm>
              <a:custGeom>
                <a:avLst/>
                <a:gdLst/>
                <a:ahLst/>
                <a:cxnLst/>
                <a:rect l="0" t="0" r="0" b="0"/>
                <a:pathLst>
                  <a:path w="45276" h="45276">
                    <a:moveTo>
                      <a:pt x="22632" y="0"/>
                    </a:moveTo>
                    <a:cubicBezTo>
                      <a:pt x="35141" y="0"/>
                      <a:pt x="45276" y="10134"/>
                      <a:pt x="45276" y="22631"/>
                    </a:cubicBezTo>
                    <a:cubicBezTo>
                      <a:pt x="45276" y="35141"/>
                      <a:pt x="35141" y="45276"/>
                      <a:pt x="22632" y="45276"/>
                    </a:cubicBezTo>
                    <a:cubicBezTo>
                      <a:pt x="10135" y="45276"/>
                      <a:pt x="0" y="35141"/>
                      <a:pt x="0" y="22631"/>
                    </a:cubicBezTo>
                    <a:cubicBezTo>
                      <a:pt x="0" y="10134"/>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8" name="Shape 287">
                <a:extLst>
                  <a:ext uri="{FF2B5EF4-FFF2-40B4-BE49-F238E27FC236}">
                    <a16:creationId xmlns:a16="http://schemas.microsoft.com/office/drawing/2014/main" id="{495AB3BB-6F01-FD8A-8D9B-114647075286}"/>
                  </a:ext>
                </a:extLst>
              </p:cNvPr>
              <p:cNvSpPr/>
              <p:nvPr/>
            </p:nvSpPr>
            <p:spPr>
              <a:xfrm>
                <a:off x="5748337"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9" name="Shape 288">
                <a:extLst>
                  <a:ext uri="{FF2B5EF4-FFF2-40B4-BE49-F238E27FC236}">
                    <a16:creationId xmlns:a16="http://schemas.microsoft.com/office/drawing/2014/main" id="{44219991-E36E-6193-B765-ADF4F865261D}"/>
                  </a:ext>
                </a:extLst>
              </p:cNvPr>
              <p:cNvSpPr/>
              <p:nvPr/>
            </p:nvSpPr>
            <p:spPr>
              <a:xfrm>
                <a:off x="5636348" y="977189"/>
                <a:ext cx="45276" cy="45276"/>
              </a:xfrm>
              <a:custGeom>
                <a:avLst/>
                <a:gdLst/>
                <a:ahLst/>
                <a:cxnLst/>
                <a:rect l="0" t="0" r="0" b="0"/>
                <a:pathLst>
                  <a:path w="45276" h="45276">
                    <a:moveTo>
                      <a:pt x="22644" y="0"/>
                    </a:moveTo>
                    <a:cubicBezTo>
                      <a:pt x="35141" y="0"/>
                      <a:pt x="45276" y="10134"/>
                      <a:pt x="45276" y="22631"/>
                    </a:cubicBezTo>
                    <a:cubicBezTo>
                      <a:pt x="45276" y="35141"/>
                      <a:pt x="35141" y="45276"/>
                      <a:pt x="22644" y="45276"/>
                    </a:cubicBezTo>
                    <a:cubicBezTo>
                      <a:pt x="10135" y="45276"/>
                      <a:pt x="0" y="35141"/>
                      <a:pt x="0" y="22631"/>
                    </a:cubicBezTo>
                    <a:cubicBezTo>
                      <a:pt x="0" y="10134"/>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0" name="Shape 289">
                <a:extLst>
                  <a:ext uri="{FF2B5EF4-FFF2-40B4-BE49-F238E27FC236}">
                    <a16:creationId xmlns:a16="http://schemas.microsoft.com/office/drawing/2014/main" id="{1076B6FC-ECFA-6C3E-693A-63797DF06DB2}"/>
                  </a:ext>
                </a:extLst>
              </p:cNvPr>
              <p:cNvSpPr/>
              <p:nvPr/>
            </p:nvSpPr>
            <p:spPr>
              <a:xfrm>
                <a:off x="5524372" y="977189"/>
                <a:ext cx="45275" cy="45276"/>
              </a:xfrm>
              <a:custGeom>
                <a:avLst/>
                <a:gdLst/>
                <a:ahLst/>
                <a:cxnLst/>
                <a:rect l="0" t="0" r="0" b="0"/>
                <a:pathLst>
                  <a:path w="45275" h="45276">
                    <a:moveTo>
                      <a:pt x="22644" y="0"/>
                    </a:moveTo>
                    <a:cubicBezTo>
                      <a:pt x="35140" y="0"/>
                      <a:pt x="45275" y="10134"/>
                      <a:pt x="45275" y="22631"/>
                    </a:cubicBezTo>
                    <a:cubicBezTo>
                      <a:pt x="45275"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1" name="Shape 290">
                <a:extLst>
                  <a:ext uri="{FF2B5EF4-FFF2-40B4-BE49-F238E27FC236}">
                    <a16:creationId xmlns:a16="http://schemas.microsoft.com/office/drawing/2014/main" id="{BF7EE2A4-B6CA-39C6-9C68-8570F8B6CCDC}"/>
                  </a:ext>
                </a:extLst>
              </p:cNvPr>
              <p:cNvSpPr/>
              <p:nvPr/>
            </p:nvSpPr>
            <p:spPr>
              <a:xfrm>
                <a:off x="5412396" y="977189"/>
                <a:ext cx="45275" cy="45276"/>
              </a:xfrm>
              <a:custGeom>
                <a:avLst/>
                <a:gdLst/>
                <a:ahLst/>
                <a:cxnLst/>
                <a:rect l="0" t="0" r="0" b="0"/>
                <a:pathLst>
                  <a:path w="45275" h="45276">
                    <a:moveTo>
                      <a:pt x="22631" y="0"/>
                    </a:moveTo>
                    <a:cubicBezTo>
                      <a:pt x="35140" y="0"/>
                      <a:pt x="45275" y="10134"/>
                      <a:pt x="45275" y="22631"/>
                    </a:cubicBezTo>
                    <a:cubicBezTo>
                      <a:pt x="45275"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2" name="Shape 291">
                <a:extLst>
                  <a:ext uri="{FF2B5EF4-FFF2-40B4-BE49-F238E27FC236}">
                    <a16:creationId xmlns:a16="http://schemas.microsoft.com/office/drawing/2014/main" id="{CB52082E-CA09-B7BF-D43E-63D5FAA52DB2}"/>
                  </a:ext>
                </a:extLst>
              </p:cNvPr>
              <p:cNvSpPr/>
              <p:nvPr/>
            </p:nvSpPr>
            <p:spPr>
              <a:xfrm>
                <a:off x="5300420" y="977189"/>
                <a:ext cx="45276" cy="45276"/>
              </a:xfrm>
              <a:custGeom>
                <a:avLst/>
                <a:gdLst/>
                <a:ahLst/>
                <a:cxnLst/>
                <a:rect l="0" t="0" r="0" b="0"/>
                <a:pathLst>
                  <a:path w="45276" h="45276">
                    <a:moveTo>
                      <a:pt x="22631" y="0"/>
                    </a:moveTo>
                    <a:cubicBezTo>
                      <a:pt x="35140" y="0"/>
                      <a:pt x="45276" y="10134"/>
                      <a:pt x="45276" y="22631"/>
                    </a:cubicBezTo>
                    <a:cubicBezTo>
                      <a:pt x="45276" y="35141"/>
                      <a:pt x="35140" y="45276"/>
                      <a:pt x="22631" y="45276"/>
                    </a:cubicBezTo>
                    <a:cubicBezTo>
                      <a:pt x="10134" y="45276"/>
                      <a:pt x="0" y="35141"/>
                      <a:pt x="0" y="22631"/>
                    </a:cubicBezTo>
                    <a:cubicBezTo>
                      <a:pt x="0" y="10134"/>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3" name="Shape 292">
                <a:extLst>
                  <a:ext uri="{FF2B5EF4-FFF2-40B4-BE49-F238E27FC236}">
                    <a16:creationId xmlns:a16="http://schemas.microsoft.com/office/drawing/2014/main" id="{F8794500-EB64-B953-33A3-961E92D0538D}"/>
                  </a:ext>
                </a:extLst>
              </p:cNvPr>
              <p:cNvSpPr/>
              <p:nvPr/>
            </p:nvSpPr>
            <p:spPr>
              <a:xfrm>
                <a:off x="5188432"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4" name="Shape 293">
                <a:extLst>
                  <a:ext uri="{FF2B5EF4-FFF2-40B4-BE49-F238E27FC236}">
                    <a16:creationId xmlns:a16="http://schemas.microsoft.com/office/drawing/2014/main" id="{8B33BA14-9C51-71E9-BA35-4505A6147481}"/>
                  </a:ext>
                </a:extLst>
              </p:cNvPr>
              <p:cNvSpPr/>
              <p:nvPr/>
            </p:nvSpPr>
            <p:spPr>
              <a:xfrm>
                <a:off x="5076456" y="977189"/>
                <a:ext cx="45276" cy="45276"/>
              </a:xfrm>
              <a:custGeom>
                <a:avLst/>
                <a:gdLst/>
                <a:ahLst/>
                <a:cxnLst/>
                <a:rect l="0" t="0" r="0" b="0"/>
                <a:pathLst>
                  <a:path w="45276" h="45276">
                    <a:moveTo>
                      <a:pt x="22644" y="0"/>
                    </a:moveTo>
                    <a:cubicBezTo>
                      <a:pt x="35140" y="0"/>
                      <a:pt x="45276" y="10134"/>
                      <a:pt x="45276" y="22631"/>
                    </a:cubicBezTo>
                    <a:cubicBezTo>
                      <a:pt x="45276" y="35141"/>
                      <a:pt x="35140" y="45276"/>
                      <a:pt x="22644" y="45276"/>
                    </a:cubicBezTo>
                    <a:cubicBezTo>
                      <a:pt x="10134" y="45276"/>
                      <a:pt x="0" y="35141"/>
                      <a:pt x="0" y="22631"/>
                    </a:cubicBezTo>
                    <a:cubicBezTo>
                      <a:pt x="0" y="10134"/>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5" name="Shape 294">
                <a:extLst>
                  <a:ext uri="{FF2B5EF4-FFF2-40B4-BE49-F238E27FC236}">
                    <a16:creationId xmlns:a16="http://schemas.microsoft.com/office/drawing/2014/main" id="{B0A8EBEF-22F7-D59C-D110-EDD796F289FC}"/>
                  </a:ext>
                </a:extLst>
              </p:cNvPr>
              <p:cNvSpPr/>
              <p:nvPr/>
            </p:nvSpPr>
            <p:spPr>
              <a:xfrm>
                <a:off x="4964479" y="977189"/>
                <a:ext cx="45276" cy="45276"/>
              </a:xfrm>
              <a:custGeom>
                <a:avLst/>
                <a:gdLst/>
                <a:ahLst/>
                <a:cxnLst/>
                <a:rect l="0" t="0" r="0" b="0"/>
                <a:pathLst>
                  <a:path w="45276" h="45276">
                    <a:moveTo>
                      <a:pt x="22631" y="0"/>
                    </a:moveTo>
                    <a:cubicBezTo>
                      <a:pt x="35141" y="0"/>
                      <a:pt x="45276" y="10134"/>
                      <a:pt x="45276" y="22631"/>
                    </a:cubicBezTo>
                    <a:cubicBezTo>
                      <a:pt x="45276" y="35141"/>
                      <a:pt x="35141" y="45276"/>
                      <a:pt x="22631" y="45276"/>
                    </a:cubicBezTo>
                    <a:cubicBezTo>
                      <a:pt x="10135" y="45276"/>
                      <a:pt x="0" y="35141"/>
                      <a:pt x="0" y="22631"/>
                    </a:cubicBezTo>
                    <a:cubicBezTo>
                      <a:pt x="0" y="10134"/>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6" name="Shape 295">
                <a:extLst>
                  <a:ext uri="{FF2B5EF4-FFF2-40B4-BE49-F238E27FC236}">
                    <a16:creationId xmlns:a16="http://schemas.microsoft.com/office/drawing/2014/main" id="{3D626B48-7785-E9CF-5DD6-5E599C8BB272}"/>
                  </a:ext>
                </a:extLst>
              </p:cNvPr>
              <p:cNvSpPr/>
              <p:nvPr/>
            </p:nvSpPr>
            <p:spPr>
              <a:xfrm>
                <a:off x="6413499" y="240462"/>
                <a:ext cx="45287" cy="45276"/>
              </a:xfrm>
              <a:custGeom>
                <a:avLst/>
                <a:gdLst/>
                <a:ahLst/>
                <a:cxnLst/>
                <a:rect l="0" t="0" r="0" b="0"/>
                <a:pathLst>
                  <a:path w="45287" h="45276">
                    <a:moveTo>
                      <a:pt x="22644" y="0"/>
                    </a:moveTo>
                    <a:cubicBezTo>
                      <a:pt x="35140" y="0"/>
                      <a:pt x="45287" y="10135"/>
                      <a:pt x="45287" y="22631"/>
                    </a:cubicBezTo>
                    <a:cubicBezTo>
                      <a:pt x="45287"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7" name="Shape 296">
                <a:extLst>
                  <a:ext uri="{FF2B5EF4-FFF2-40B4-BE49-F238E27FC236}">
                    <a16:creationId xmlns:a16="http://schemas.microsoft.com/office/drawing/2014/main" id="{250619E5-92FD-A845-D153-4326EBA7DF42}"/>
                  </a:ext>
                </a:extLst>
              </p:cNvPr>
              <p:cNvSpPr/>
              <p:nvPr/>
            </p:nvSpPr>
            <p:spPr>
              <a:xfrm>
                <a:off x="6301523"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8" name="Shape 297">
                <a:extLst>
                  <a:ext uri="{FF2B5EF4-FFF2-40B4-BE49-F238E27FC236}">
                    <a16:creationId xmlns:a16="http://schemas.microsoft.com/office/drawing/2014/main" id="{1F9A47A7-9CCA-5331-E128-CA98C255E33F}"/>
                  </a:ext>
                </a:extLst>
              </p:cNvPr>
              <p:cNvSpPr/>
              <p:nvPr/>
            </p:nvSpPr>
            <p:spPr>
              <a:xfrm>
                <a:off x="6189547" y="240462"/>
                <a:ext cx="45276" cy="45276"/>
              </a:xfrm>
              <a:custGeom>
                <a:avLst/>
                <a:gdLst/>
                <a:ahLst/>
                <a:cxnLst/>
                <a:rect l="0" t="0" r="0" b="0"/>
                <a:pathLst>
                  <a:path w="45276" h="45276">
                    <a:moveTo>
                      <a:pt x="22644" y="0"/>
                    </a:moveTo>
                    <a:cubicBezTo>
                      <a:pt x="35140" y="0"/>
                      <a:pt x="45276" y="10135"/>
                      <a:pt x="45276" y="22631"/>
                    </a:cubicBezTo>
                    <a:cubicBezTo>
                      <a:pt x="45276"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9" name="Shape 298">
                <a:extLst>
                  <a:ext uri="{FF2B5EF4-FFF2-40B4-BE49-F238E27FC236}">
                    <a16:creationId xmlns:a16="http://schemas.microsoft.com/office/drawing/2014/main" id="{6DC005FA-5750-D792-B10F-4CF129D6BF0C}"/>
                  </a:ext>
                </a:extLst>
              </p:cNvPr>
              <p:cNvSpPr/>
              <p:nvPr/>
            </p:nvSpPr>
            <p:spPr>
              <a:xfrm>
                <a:off x="6077571" y="240462"/>
                <a:ext cx="45276" cy="45276"/>
              </a:xfrm>
              <a:custGeom>
                <a:avLst/>
                <a:gdLst/>
                <a:ahLst/>
                <a:cxnLst/>
                <a:rect l="0" t="0" r="0" b="0"/>
                <a:pathLst>
                  <a:path w="45276" h="45276">
                    <a:moveTo>
                      <a:pt x="22631" y="0"/>
                    </a:moveTo>
                    <a:cubicBezTo>
                      <a:pt x="35140" y="0"/>
                      <a:pt x="45276" y="10135"/>
                      <a:pt x="45276" y="22631"/>
                    </a:cubicBezTo>
                    <a:cubicBezTo>
                      <a:pt x="45276"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0" name="Shape 299">
                <a:extLst>
                  <a:ext uri="{FF2B5EF4-FFF2-40B4-BE49-F238E27FC236}">
                    <a16:creationId xmlns:a16="http://schemas.microsoft.com/office/drawing/2014/main" id="{965DC1C1-6F32-C166-17EC-CF7295F26795}"/>
                  </a:ext>
                </a:extLst>
              </p:cNvPr>
              <p:cNvSpPr/>
              <p:nvPr/>
            </p:nvSpPr>
            <p:spPr>
              <a:xfrm>
                <a:off x="5965583" y="240462"/>
                <a:ext cx="45289" cy="45276"/>
              </a:xfrm>
              <a:custGeom>
                <a:avLst/>
                <a:gdLst/>
                <a:ahLst/>
                <a:cxnLst/>
                <a:rect l="0" t="0" r="0" b="0"/>
                <a:pathLst>
                  <a:path w="45289" h="45276">
                    <a:moveTo>
                      <a:pt x="22644" y="0"/>
                    </a:moveTo>
                    <a:cubicBezTo>
                      <a:pt x="35140" y="0"/>
                      <a:pt x="45289" y="10135"/>
                      <a:pt x="45289" y="22631"/>
                    </a:cubicBezTo>
                    <a:cubicBezTo>
                      <a:pt x="45289"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1" name="Shape 300">
                <a:extLst>
                  <a:ext uri="{FF2B5EF4-FFF2-40B4-BE49-F238E27FC236}">
                    <a16:creationId xmlns:a16="http://schemas.microsoft.com/office/drawing/2014/main" id="{76066F2A-7D3D-70D2-F338-704FCEC89AEB}"/>
                  </a:ext>
                </a:extLst>
              </p:cNvPr>
              <p:cNvSpPr/>
              <p:nvPr/>
            </p:nvSpPr>
            <p:spPr>
              <a:xfrm>
                <a:off x="5853607"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2" name="Shape 301">
                <a:extLst>
                  <a:ext uri="{FF2B5EF4-FFF2-40B4-BE49-F238E27FC236}">
                    <a16:creationId xmlns:a16="http://schemas.microsoft.com/office/drawing/2014/main" id="{880D304A-768E-6A08-A864-7107C0237A5E}"/>
                  </a:ext>
                </a:extLst>
              </p:cNvPr>
              <p:cNvSpPr/>
              <p:nvPr/>
            </p:nvSpPr>
            <p:spPr>
              <a:xfrm>
                <a:off x="5741630" y="240462"/>
                <a:ext cx="45276" cy="45276"/>
              </a:xfrm>
              <a:custGeom>
                <a:avLst/>
                <a:gdLst/>
                <a:ahLst/>
                <a:cxnLst/>
                <a:rect l="0" t="0" r="0" b="0"/>
                <a:pathLst>
                  <a:path w="45276" h="45276">
                    <a:moveTo>
                      <a:pt x="22632" y="0"/>
                    </a:moveTo>
                    <a:cubicBezTo>
                      <a:pt x="35141" y="0"/>
                      <a:pt x="45276" y="10135"/>
                      <a:pt x="45276" y="22631"/>
                    </a:cubicBezTo>
                    <a:cubicBezTo>
                      <a:pt x="45276" y="35141"/>
                      <a:pt x="35141" y="45276"/>
                      <a:pt x="22632" y="45276"/>
                    </a:cubicBezTo>
                    <a:cubicBezTo>
                      <a:pt x="10135" y="45276"/>
                      <a:pt x="0" y="35141"/>
                      <a:pt x="0" y="22631"/>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3" name="Shape 302">
                <a:extLst>
                  <a:ext uri="{FF2B5EF4-FFF2-40B4-BE49-F238E27FC236}">
                    <a16:creationId xmlns:a16="http://schemas.microsoft.com/office/drawing/2014/main" id="{1D55E0E8-11C9-555D-EE9E-6938F1F0A070}"/>
                  </a:ext>
                </a:extLst>
              </p:cNvPr>
              <p:cNvSpPr/>
              <p:nvPr/>
            </p:nvSpPr>
            <p:spPr>
              <a:xfrm>
                <a:off x="5629655" y="240462"/>
                <a:ext cx="45276" cy="45276"/>
              </a:xfrm>
              <a:custGeom>
                <a:avLst/>
                <a:gdLst/>
                <a:ahLst/>
                <a:cxnLst/>
                <a:rect l="0" t="0" r="0" b="0"/>
                <a:pathLst>
                  <a:path w="45276" h="45276">
                    <a:moveTo>
                      <a:pt x="22631" y="0"/>
                    </a:moveTo>
                    <a:cubicBezTo>
                      <a:pt x="35141" y="0"/>
                      <a:pt x="45276" y="10135"/>
                      <a:pt x="45276" y="22631"/>
                    </a:cubicBezTo>
                    <a:cubicBezTo>
                      <a:pt x="45276" y="35141"/>
                      <a:pt x="35141" y="45276"/>
                      <a:pt x="22631" y="45276"/>
                    </a:cubicBezTo>
                    <a:cubicBezTo>
                      <a:pt x="10135" y="45276"/>
                      <a:pt x="0" y="35141"/>
                      <a:pt x="0" y="22631"/>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4" name="Shape 303">
                <a:extLst>
                  <a:ext uri="{FF2B5EF4-FFF2-40B4-BE49-F238E27FC236}">
                    <a16:creationId xmlns:a16="http://schemas.microsoft.com/office/drawing/2014/main" id="{7A97B660-2597-E044-8AA4-5E7434BCEB89}"/>
                  </a:ext>
                </a:extLst>
              </p:cNvPr>
              <p:cNvSpPr/>
              <p:nvPr/>
            </p:nvSpPr>
            <p:spPr>
              <a:xfrm>
                <a:off x="5517666" y="240462"/>
                <a:ext cx="45289" cy="45276"/>
              </a:xfrm>
              <a:custGeom>
                <a:avLst/>
                <a:gdLst/>
                <a:ahLst/>
                <a:cxnLst/>
                <a:rect l="0" t="0" r="0" b="0"/>
                <a:pathLst>
                  <a:path w="45289" h="45276">
                    <a:moveTo>
                      <a:pt x="22645" y="0"/>
                    </a:moveTo>
                    <a:cubicBezTo>
                      <a:pt x="35141" y="0"/>
                      <a:pt x="45289" y="10135"/>
                      <a:pt x="45289" y="22631"/>
                    </a:cubicBezTo>
                    <a:cubicBezTo>
                      <a:pt x="45289" y="35141"/>
                      <a:pt x="35141" y="45276"/>
                      <a:pt x="22645" y="45276"/>
                    </a:cubicBezTo>
                    <a:cubicBezTo>
                      <a:pt x="10135" y="45276"/>
                      <a:pt x="0" y="35141"/>
                      <a:pt x="0" y="22631"/>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5" name="Shape 304">
                <a:extLst>
                  <a:ext uri="{FF2B5EF4-FFF2-40B4-BE49-F238E27FC236}">
                    <a16:creationId xmlns:a16="http://schemas.microsoft.com/office/drawing/2014/main" id="{B9661E9E-D7CE-214A-83F6-3D5DAF9B834B}"/>
                  </a:ext>
                </a:extLst>
              </p:cNvPr>
              <p:cNvSpPr/>
              <p:nvPr/>
            </p:nvSpPr>
            <p:spPr>
              <a:xfrm>
                <a:off x="5405690" y="240462"/>
                <a:ext cx="45276" cy="45276"/>
              </a:xfrm>
              <a:custGeom>
                <a:avLst/>
                <a:gdLst/>
                <a:ahLst/>
                <a:cxnLst/>
                <a:rect l="0" t="0" r="0" b="0"/>
                <a:pathLst>
                  <a:path w="45276" h="45276">
                    <a:moveTo>
                      <a:pt x="22644" y="0"/>
                    </a:moveTo>
                    <a:cubicBezTo>
                      <a:pt x="35141" y="0"/>
                      <a:pt x="45276" y="10135"/>
                      <a:pt x="45276" y="22631"/>
                    </a:cubicBezTo>
                    <a:cubicBezTo>
                      <a:pt x="45276" y="35141"/>
                      <a:pt x="35141" y="45276"/>
                      <a:pt x="22644" y="45276"/>
                    </a:cubicBezTo>
                    <a:cubicBezTo>
                      <a:pt x="10135" y="45276"/>
                      <a:pt x="0" y="35141"/>
                      <a:pt x="0" y="22631"/>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6" name="Shape 305">
                <a:extLst>
                  <a:ext uri="{FF2B5EF4-FFF2-40B4-BE49-F238E27FC236}">
                    <a16:creationId xmlns:a16="http://schemas.microsoft.com/office/drawing/2014/main" id="{8FE4A0BA-D859-5D15-E00F-B13A603E7279}"/>
                  </a:ext>
                </a:extLst>
              </p:cNvPr>
              <p:cNvSpPr/>
              <p:nvPr/>
            </p:nvSpPr>
            <p:spPr>
              <a:xfrm>
                <a:off x="5293715" y="240462"/>
                <a:ext cx="45275" cy="45276"/>
              </a:xfrm>
              <a:custGeom>
                <a:avLst/>
                <a:gdLst/>
                <a:ahLst/>
                <a:cxnLst/>
                <a:rect l="0" t="0" r="0" b="0"/>
                <a:pathLst>
                  <a:path w="45275" h="45276">
                    <a:moveTo>
                      <a:pt x="22644" y="0"/>
                    </a:moveTo>
                    <a:cubicBezTo>
                      <a:pt x="35140" y="0"/>
                      <a:pt x="45275" y="10135"/>
                      <a:pt x="45275" y="22631"/>
                    </a:cubicBezTo>
                    <a:cubicBezTo>
                      <a:pt x="45275" y="35141"/>
                      <a:pt x="35140" y="45276"/>
                      <a:pt x="22644" y="45276"/>
                    </a:cubicBezTo>
                    <a:cubicBezTo>
                      <a:pt x="10134" y="45276"/>
                      <a:pt x="0" y="35141"/>
                      <a:pt x="0" y="22631"/>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7" name="Shape 306">
                <a:extLst>
                  <a:ext uri="{FF2B5EF4-FFF2-40B4-BE49-F238E27FC236}">
                    <a16:creationId xmlns:a16="http://schemas.microsoft.com/office/drawing/2014/main" id="{318AB431-26F2-EE5A-6D9F-13E9DF76DAEC}"/>
                  </a:ext>
                </a:extLst>
              </p:cNvPr>
              <p:cNvSpPr/>
              <p:nvPr/>
            </p:nvSpPr>
            <p:spPr>
              <a:xfrm>
                <a:off x="5181739" y="240462"/>
                <a:ext cx="45275" cy="45276"/>
              </a:xfrm>
              <a:custGeom>
                <a:avLst/>
                <a:gdLst/>
                <a:ahLst/>
                <a:cxnLst/>
                <a:rect l="0" t="0" r="0" b="0"/>
                <a:pathLst>
                  <a:path w="45275" h="45276">
                    <a:moveTo>
                      <a:pt x="22631" y="0"/>
                    </a:moveTo>
                    <a:cubicBezTo>
                      <a:pt x="35140" y="0"/>
                      <a:pt x="45275" y="10135"/>
                      <a:pt x="45275" y="22631"/>
                    </a:cubicBezTo>
                    <a:cubicBezTo>
                      <a:pt x="45275" y="35141"/>
                      <a:pt x="35140" y="45276"/>
                      <a:pt x="22631" y="45276"/>
                    </a:cubicBezTo>
                    <a:cubicBezTo>
                      <a:pt x="10134" y="45276"/>
                      <a:pt x="0" y="35141"/>
                      <a:pt x="0" y="22631"/>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8" name="Shape 307">
                <a:extLst>
                  <a:ext uri="{FF2B5EF4-FFF2-40B4-BE49-F238E27FC236}">
                    <a16:creationId xmlns:a16="http://schemas.microsoft.com/office/drawing/2014/main" id="{44F586F3-FCAA-F191-B898-B4C49F1E0B3F}"/>
                  </a:ext>
                </a:extLst>
              </p:cNvPr>
              <p:cNvSpPr/>
              <p:nvPr/>
            </p:nvSpPr>
            <p:spPr>
              <a:xfrm>
                <a:off x="5069750" y="240462"/>
                <a:ext cx="45288" cy="45276"/>
              </a:xfrm>
              <a:custGeom>
                <a:avLst/>
                <a:gdLst/>
                <a:ahLst/>
                <a:cxnLst/>
                <a:rect l="0" t="0" r="0" b="0"/>
                <a:pathLst>
                  <a:path w="45288" h="45276">
                    <a:moveTo>
                      <a:pt x="22644" y="0"/>
                    </a:moveTo>
                    <a:cubicBezTo>
                      <a:pt x="35140" y="0"/>
                      <a:pt x="45288" y="10135"/>
                      <a:pt x="45288" y="22631"/>
                    </a:cubicBezTo>
                    <a:cubicBezTo>
                      <a:pt x="45288" y="35141"/>
                      <a:pt x="35140" y="45276"/>
                      <a:pt x="22644" y="45276"/>
                    </a:cubicBezTo>
                    <a:cubicBezTo>
                      <a:pt x="10147" y="45276"/>
                      <a:pt x="0" y="35141"/>
                      <a:pt x="0" y="22631"/>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9" name="Shape 308">
                <a:extLst>
                  <a:ext uri="{FF2B5EF4-FFF2-40B4-BE49-F238E27FC236}">
                    <a16:creationId xmlns:a16="http://schemas.microsoft.com/office/drawing/2014/main" id="{8D2CCEB1-8D2C-4DCC-CD8E-21616B9BD014}"/>
                  </a:ext>
                </a:extLst>
              </p:cNvPr>
              <p:cNvSpPr/>
              <p:nvPr/>
            </p:nvSpPr>
            <p:spPr>
              <a:xfrm>
                <a:off x="4958739" y="240462"/>
                <a:ext cx="44310" cy="45276"/>
              </a:xfrm>
              <a:custGeom>
                <a:avLst/>
                <a:gdLst/>
                <a:ahLst/>
                <a:cxnLst/>
                <a:rect l="0" t="0" r="0" b="0"/>
                <a:pathLst>
                  <a:path w="44310" h="45276">
                    <a:moveTo>
                      <a:pt x="21679" y="0"/>
                    </a:moveTo>
                    <a:cubicBezTo>
                      <a:pt x="34175" y="0"/>
                      <a:pt x="44310" y="10135"/>
                      <a:pt x="44310" y="22631"/>
                    </a:cubicBezTo>
                    <a:cubicBezTo>
                      <a:pt x="44310" y="35141"/>
                      <a:pt x="34175" y="45276"/>
                      <a:pt x="21679" y="45276"/>
                    </a:cubicBezTo>
                    <a:cubicBezTo>
                      <a:pt x="15424" y="45276"/>
                      <a:pt x="9763" y="42742"/>
                      <a:pt x="5666" y="38645"/>
                    </a:cubicBezTo>
                    <a:lnTo>
                      <a:pt x="0" y="24962"/>
                    </a:lnTo>
                    <a:lnTo>
                      <a:pt x="0" y="20302"/>
                    </a:lnTo>
                    <a:lnTo>
                      <a:pt x="5666" y="6629"/>
                    </a:lnTo>
                    <a:cubicBezTo>
                      <a:pt x="9763" y="2534"/>
                      <a:pt x="15424" y="0"/>
                      <a:pt x="21679"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0" name="Shape 337">
                <a:extLst>
                  <a:ext uri="{FF2B5EF4-FFF2-40B4-BE49-F238E27FC236}">
                    <a16:creationId xmlns:a16="http://schemas.microsoft.com/office/drawing/2014/main" id="{E156CC1A-5790-84AC-0D74-4DC661CA6E3B}"/>
                  </a:ext>
                </a:extLst>
              </p:cNvPr>
              <p:cNvSpPr/>
              <p:nvPr/>
            </p:nvSpPr>
            <p:spPr>
              <a:xfrm>
                <a:off x="0" y="1468449"/>
                <a:ext cx="263106" cy="526212"/>
              </a:xfrm>
              <a:custGeom>
                <a:avLst/>
                <a:gdLst/>
                <a:ahLst/>
                <a:cxnLst/>
                <a:rect l="0" t="0" r="0" b="0"/>
                <a:pathLst>
                  <a:path w="263106" h="526212">
                    <a:moveTo>
                      <a:pt x="263106" y="0"/>
                    </a:moveTo>
                    <a:lnTo>
                      <a:pt x="263106" y="194614"/>
                    </a:lnTo>
                    <a:lnTo>
                      <a:pt x="244212" y="170569"/>
                    </a:lnTo>
                    <a:cubicBezTo>
                      <a:pt x="222565" y="149084"/>
                      <a:pt x="193192" y="135839"/>
                      <a:pt x="160884" y="135839"/>
                    </a:cubicBezTo>
                    <a:lnTo>
                      <a:pt x="160884" y="188341"/>
                    </a:lnTo>
                    <a:cubicBezTo>
                      <a:pt x="199250" y="188341"/>
                      <a:pt x="230302" y="220447"/>
                      <a:pt x="230302" y="260033"/>
                    </a:cubicBezTo>
                    <a:cubicBezTo>
                      <a:pt x="230302" y="299631"/>
                      <a:pt x="199085" y="331737"/>
                      <a:pt x="160884" y="331737"/>
                    </a:cubicBezTo>
                    <a:lnTo>
                      <a:pt x="160884" y="384251"/>
                    </a:lnTo>
                    <a:cubicBezTo>
                      <a:pt x="193326" y="384251"/>
                      <a:pt x="222732" y="371100"/>
                      <a:pt x="244312" y="349586"/>
                    </a:cubicBezTo>
                    <a:lnTo>
                      <a:pt x="263106" y="325463"/>
                    </a:lnTo>
                    <a:lnTo>
                      <a:pt x="263106" y="526212"/>
                    </a:lnTo>
                    <a:lnTo>
                      <a:pt x="210080" y="520866"/>
                    </a:lnTo>
                    <a:cubicBezTo>
                      <a:pt x="90185" y="496331"/>
                      <a:pt x="0" y="390244"/>
                      <a:pt x="0" y="263106"/>
                    </a:cubicBezTo>
                    <a:cubicBezTo>
                      <a:pt x="0" y="135968"/>
                      <a:pt x="90185" y="29881"/>
                      <a:pt x="210080" y="5346"/>
                    </a:cubicBezTo>
                    <a:lnTo>
                      <a:pt x="263106"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sp>
            <p:nvSpPr>
              <p:cNvPr id="241" name="Shape 338">
                <a:extLst>
                  <a:ext uri="{FF2B5EF4-FFF2-40B4-BE49-F238E27FC236}">
                    <a16:creationId xmlns:a16="http://schemas.microsoft.com/office/drawing/2014/main" id="{9D024549-5EF9-6158-229A-DD179434C1CD}"/>
                  </a:ext>
                </a:extLst>
              </p:cNvPr>
              <p:cNvSpPr/>
              <p:nvPr/>
            </p:nvSpPr>
            <p:spPr>
              <a:xfrm>
                <a:off x="263106" y="1468449"/>
                <a:ext cx="6220487" cy="526212"/>
              </a:xfrm>
              <a:custGeom>
                <a:avLst/>
                <a:gdLst/>
                <a:ahLst/>
                <a:cxnLst/>
                <a:rect l="0" t="0" r="0" b="0"/>
                <a:pathLst>
                  <a:path w="6220487" h="526212">
                    <a:moveTo>
                      <a:pt x="0" y="0"/>
                    </a:moveTo>
                    <a:cubicBezTo>
                      <a:pt x="139891" y="0"/>
                      <a:pt x="253962" y="109271"/>
                      <a:pt x="262293" y="247066"/>
                    </a:cubicBezTo>
                    <a:lnTo>
                      <a:pt x="6220487" y="247066"/>
                    </a:lnTo>
                    <a:lnTo>
                      <a:pt x="6220487" y="279146"/>
                    </a:lnTo>
                    <a:lnTo>
                      <a:pt x="262293" y="279146"/>
                    </a:lnTo>
                    <a:cubicBezTo>
                      <a:pt x="253962" y="416941"/>
                      <a:pt x="139891" y="526212"/>
                      <a:pt x="0" y="526212"/>
                    </a:cubicBezTo>
                    <a:lnTo>
                      <a:pt x="0" y="526212"/>
                    </a:lnTo>
                    <a:lnTo>
                      <a:pt x="0" y="325463"/>
                    </a:lnTo>
                    <a:lnTo>
                      <a:pt x="0" y="325463"/>
                    </a:lnTo>
                    <a:cubicBezTo>
                      <a:pt x="21273" y="360693"/>
                      <a:pt x="59131" y="384251"/>
                      <a:pt x="102222" y="384251"/>
                    </a:cubicBezTo>
                    <a:lnTo>
                      <a:pt x="102222" y="331737"/>
                    </a:lnTo>
                    <a:cubicBezTo>
                      <a:pt x="63843" y="331737"/>
                      <a:pt x="32792" y="299466"/>
                      <a:pt x="32792" y="260033"/>
                    </a:cubicBezTo>
                    <a:cubicBezTo>
                      <a:pt x="32792" y="220447"/>
                      <a:pt x="64021" y="188341"/>
                      <a:pt x="102222" y="188341"/>
                    </a:cubicBezTo>
                    <a:lnTo>
                      <a:pt x="102222" y="135839"/>
                    </a:lnTo>
                    <a:cubicBezTo>
                      <a:pt x="58954" y="135839"/>
                      <a:pt x="21108" y="159207"/>
                      <a:pt x="0" y="194615"/>
                    </a:cubicBezTo>
                    <a:lnTo>
                      <a:pt x="0" y="194614"/>
                    </a:lnTo>
                    <a:lnTo>
                      <a:pt x="0" y="0"/>
                    </a:lnTo>
                    <a:lnTo>
                      <a:pt x="0" y="0"/>
                    </a:lnTo>
                    <a:close/>
                  </a:path>
                </a:pathLst>
              </a:custGeom>
              <a:solidFill>
                <a:schemeClr val="tx1"/>
              </a:solidFill>
              <a:ln w="0" cap="flat">
                <a:noFill/>
                <a:miter lim="127000"/>
              </a:ln>
            </p:spPr>
            <p:style>
              <a:lnRef idx="0">
                <a:srgbClr val="000000">
                  <a:alpha val="0"/>
                </a:srgbClr>
              </a:lnRef>
              <a:fillRef idx="1">
                <a:srgbClr val="F5F5F5"/>
              </a:fillRef>
              <a:effectRef idx="0">
                <a:scrgbClr r="0" g="0" b="0"/>
              </a:effectRef>
              <a:fontRef idx="none"/>
            </p:style>
            <p:txBody>
              <a:bodyPr/>
              <a:lstStyle/>
              <a:p>
                <a:endParaRPr lang="en-GB"/>
              </a:p>
            </p:txBody>
          </p:sp>
        </p:grpSp>
        <p:grpSp>
          <p:nvGrpSpPr>
            <p:cNvPr id="7" name="Group 6">
              <a:extLst>
                <a:ext uri="{FF2B5EF4-FFF2-40B4-BE49-F238E27FC236}">
                  <a16:creationId xmlns:a16="http://schemas.microsoft.com/office/drawing/2014/main" id="{9F95C3C3-1994-2C5A-5A52-1C2B6B18961D}"/>
                </a:ext>
              </a:extLst>
            </p:cNvPr>
            <p:cNvGrpSpPr/>
            <p:nvPr/>
          </p:nvGrpSpPr>
          <p:grpSpPr>
            <a:xfrm>
              <a:off x="8258175" y="5163502"/>
              <a:ext cx="3890647" cy="525780"/>
              <a:chOff x="0" y="0"/>
              <a:chExt cx="3891077" cy="526212"/>
            </a:xfrm>
            <a:solidFill>
              <a:schemeClr val="accent2"/>
            </a:solidFill>
          </p:grpSpPr>
          <p:sp>
            <p:nvSpPr>
              <p:cNvPr id="67" name="Shape 125">
                <a:extLst>
                  <a:ext uri="{FF2B5EF4-FFF2-40B4-BE49-F238E27FC236}">
                    <a16:creationId xmlns:a16="http://schemas.microsoft.com/office/drawing/2014/main" id="{C5E2E51D-F00B-965F-26BB-1093338F59A1}"/>
                  </a:ext>
                </a:extLst>
              </p:cNvPr>
              <p:cNvSpPr/>
              <p:nvPr/>
            </p:nvSpPr>
            <p:spPr>
              <a:xfrm>
                <a:off x="0" y="0"/>
                <a:ext cx="263112" cy="526212"/>
              </a:xfrm>
              <a:custGeom>
                <a:avLst/>
                <a:gdLst/>
                <a:ahLst/>
                <a:cxnLst/>
                <a:rect l="0" t="0" r="0" b="0"/>
                <a:pathLst>
                  <a:path w="263112" h="526212">
                    <a:moveTo>
                      <a:pt x="263106" y="0"/>
                    </a:moveTo>
                    <a:lnTo>
                      <a:pt x="263112" y="1"/>
                    </a:lnTo>
                    <a:lnTo>
                      <a:pt x="263112" y="21044"/>
                    </a:lnTo>
                    <a:lnTo>
                      <a:pt x="263106" y="21044"/>
                    </a:lnTo>
                    <a:cubicBezTo>
                      <a:pt x="129413" y="21044"/>
                      <a:pt x="21044" y="129413"/>
                      <a:pt x="21044" y="263106"/>
                    </a:cubicBezTo>
                    <a:cubicBezTo>
                      <a:pt x="21044" y="396799"/>
                      <a:pt x="129413" y="505180"/>
                      <a:pt x="263106" y="505180"/>
                    </a:cubicBezTo>
                    <a:lnTo>
                      <a:pt x="263112" y="505180"/>
                    </a:lnTo>
                    <a:lnTo>
                      <a:pt x="263112" y="526211"/>
                    </a:lnTo>
                    <a:lnTo>
                      <a:pt x="263106" y="526212"/>
                    </a:lnTo>
                    <a:cubicBezTo>
                      <a:pt x="117805" y="526212"/>
                      <a:pt x="0" y="408406"/>
                      <a:pt x="0" y="263106"/>
                    </a:cubicBezTo>
                    <a:cubicBezTo>
                      <a:pt x="0" y="117792"/>
                      <a:pt x="117805"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8" name="Shape 148">
                <a:extLst>
                  <a:ext uri="{FF2B5EF4-FFF2-40B4-BE49-F238E27FC236}">
                    <a16:creationId xmlns:a16="http://schemas.microsoft.com/office/drawing/2014/main" id="{CE72D114-5C46-B1E4-4010-E8334DF1E267}"/>
                  </a:ext>
                </a:extLst>
              </p:cNvPr>
              <p:cNvSpPr/>
              <p:nvPr/>
            </p:nvSpPr>
            <p:spPr>
              <a:xfrm>
                <a:off x="1158303"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9" name="Shape 149">
                <a:extLst>
                  <a:ext uri="{FF2B5EF4-FFF2-40B4-BE49-F238E27FC236}">
                    <a16:creationId xmlns:a16="http://schemas.microsoft.com/office/drawing/2014/main" id="{CD58411B-3292-E2CC-6A2C-688296D4BF05}"/>
                  </a:ext>
                </a:extLst>
              </p:cNvPr>
              <p:cNvSpPr/>
              <p:nvPr/>
            </p:nvSpPr>
            <p:spPr>
              <a:xfrm>
                <a:off x="1046314" y="240462"/>
                <a:ext cx="45289" cy="45288"/>
              </a:xfrm>
              <a:custGeom>
                <a:avLst/>
                <a:gdLst/>
                <a:ahLst/>
                <a:cxnLst/>
                <a:rect l="0" t="0" r="0" b="0"/>
                <a:pathLst>
                  <a:path w="45289" h="45288">
                    <a:moveTo>
                      <a:pt x="22644" y="0"/>
                    </a:moveTo>
                    <a:cubicBezTo>
                      <a:pt x="35141" y="0"/>
                      <a:pt x="45289" y="10135"/>
                      <a:pt x="45289" y="22644"/>
                    </a:cubicBezTo>
                    <a:cubicBezTo>
                      <a:pt x="45289"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0" name="Shape 150">
                <a:extLst>
                  <a:ext uri="{FF2B5EF4-FFF2-40B4-BE49-F238E27FC236}">
                    <a16:creationId xmlns:a16="http://schemas.microsoft.com/office/drawing/2014/main" id="{BC31EBFB-696D-B47B-234D-C27E13419B8B}"/>
                  </a:ext>
                </a:extLst>
              </p:cNvPr>
              <p:cNvSpPr/>
              <p:nvPr/>
            </p:nvSpPr>
            <p:spPr>
              <a:xfrm>
                <a:off x="934338"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1" name="Shape 151">
                <a:extLst>
                  <a:ext uri="{FF2B5EF4-FFF2-40B4-BE49-F238E27FC236}">
                    <a16:creationId xmlns:a16="http://schemas.microsoft.com/office/drawing/2014/main" id="{26C42C2E-23EC-7944-D08D-86251E1440EC}"/>
                  </a:ext>
                </a:extLst>
              </p:cNvPr>
              <p:cNvSpPr/>
              <p:nvPr/>
            </p:nvSpPr>
            <p:spPr>
              <a:xfrm>
                <a:off x="822363"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2" name="Shape 152">
                <a:extLst>
                  <a:ext uri="{FF2B5EF4-FFF2-40B4-BE49-F238E27FC236}">
                    <a16:creationId xmlns:a16="http://schemas.microsoft.com/office/drawing/2014/main" id="{9841B057-D292-18F1-F9E0-2A247DECC67C}"/>
                  </a:ext>
                </a:extLst>
              </p:cNvPr>
              <p:cNvSpPr/>
              <p:nvPr/>
            </p:nvSpPr>
            <p:spPr>
              <a:xfrm>
                <a:off x="710387"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3" name="Shape 153">
                <a:extLst>
                  <a:ext uri="{FF2B5EF4-FFF2-40B4-BE49-F238E27FC236}">
                    <a16:creationId xmlns:a16="http://schemas.microsoft.com/office/drawing/2014/main" id="{A0CBB773-D691-2B5C-8ACE-68BF80C3F15A}"/>
                  </a:ext>
                </a:extLst>
              </p:cNvPr>
              <p:cNvSpPr/>
              <p:nvPr/>
            </p:nvSpPr>
            <p:spPr>
              <a:xfrm>
                <a:off x="598398" y="240462"/>
                <a:ext cx="45288" cy="45288"/>
              </a:xfrm>
              <a:custGeom>
                <a:avLst/>
                <a:gdLst/>
                <a:ahLst/>
                <a:cxnLst/>
                <a:rect l="0" t="0" r="0" b="0"/>
                <a:pathLst>
                  <a:path w="45288" h="45288">
                    <a:moveTo>
                      <a:pt x="22644" y="0"/>
                    </a:moveTo>
                    <a:cubicBezTo>
                      <a:pt x="35141" y="0"/>
                      <a:pt x="45288" y="10135"/>
                      <a:pt x="45288" y="22644"/>
                    </a:cubicBezTo>
                    <a:cubicBezTo>
                      <a:pt x="45288" y="35141"/>
                      <a:pt x="35141"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4" name="Shape 154">
                <a:extLst>
                  <a:ext uri="{FF2B5EF4-FFF2-40B4-BE49-F238E27FC236}">
                    <a16:creationId xmlns:a16="http://schemas.microsoft.com/office/drawing/2014/main" id="{7554E695-F8C1-4A43-06C3-327B671B14D3}"/>
                  </a:ext>
                </a:extLst>
              </p:cNvPr>
              <p:cNvSpPr/>
              <p:nvPr/>
            </p:nvSpPr>
            <p:spPr>
              <a:xfrm>
                <a:off x="263112" y="1"/>
                <a:ext cx="263099" cy="526210"/>
              </a:xfrm>
              <a:custGeom>
                <a:avLst/>
                <a:gdLst/>
                <a:ahLst/>
                <a:cxnLst/>
                <a:rect l="0" t="0" r="0" b="0"/>
                <a:pathLst>
                  <a:path w="263099" h="526210">
                    <a:moveTo>
                      <a:pt x="0" y="0"/>
                    </a:moveTo>
                    <a:lnTo>
                      <a:pt x="53020" y="5344"/>
                    </a:lnTo>
                    <a:cubicBezTo>
                      <a:pt x="172915" y="29877"/>
                      <a:pt x="263099" y="135956"/>
                      <a:pt x="263099" y="263105"/>
                    </a:cubicBezTo>
                    <a:cubicBezTo>
                      <a:pt x="263099" y="390243"/>
                      <a:pt x="172915" y="496330"/>
                      <a:pt x="53020" y="520865"/>
                    </a:cubicBezTo>
                    <a:lnTo>
                      <a:pt x="0" y="526210"/>
                    </a:lnTo>
                    <a:lnTo>
                      <a:pt x="0" y="505179"/>
                    </a:lnTo>
                    <a:lnTo>
                      <a:pt x="48780" y="500261"/>
                    </a:lnTo>
                    <a:cubicBezTo>
                      <a:pt x="159089" y="477689"/>
                      <a:pt x="242068" y="380086"/>
                      <a:pt x="242068" y="263105"/>
                    </a:cubicBezTo>
                    <a:cubicBezTo>
                      <a:pt x="242068" y="146124"/>
                      <a:pt x="159089" y="48531"/>
                      <a:pt x="48780" y="25960"/>
                    </a:cubicBezTo>
                    <a:lnTo>
                      <a:pt x="0" y="21044"/>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5" name="Shape 183">
                <a:extLst>
                  <a:ext uri="{FF2B5EF4-FFF2-40B4-BE49-F238E27FC236}">
                    <a16:creationId xmlns:a16="http://schemas.microsoft.com/office/drawing/2014/main" id="{10613CDC-BF4A-9AF1-EBE9-668136B3539A}"/>
                  </a:ext>
                </a:extLst>
              </p:cNvPr>
              <p:cNvSpPr/>
              <p:nvPr/>
            </p:nvSpPr>
            <p:spPr>
              <a:xfrm>
                <a:off x="1718196"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6" name="Shape 184">
                <a:extLst>
                  <a:ext uri="{FF2B5EF4-FFF2-40B4-BE49-F238E27FC236}">
                    <a16:creationId xmlns:a16="http://schemas.microsoft.com/office/drawing/2014/main" id="{77D09A30-6AF9-871A-183B-A791BADB0425}"/>
                  </a:ext>
                </a:extLst>
              </p:cNvPr>
              <p:cNvSpPr/>
              <p:nvPr/>
            </p:nvSpPr>
            <p:spPr>
              <a:xfrm>
                <a:off x="1606220"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7" name="Shape 185">
                <a:extLst>
                  <a:ext uri="{FF2B5EF4-FFF2-40B4-BE49-F238E27FC236}">
                    <a16:creationId xmlns:a16="http://schemas.microsoft.com/office/drawing/2014/main" id="{7CC7E4EB-1D0F-4408-8B5D-CA284C9D1BB0}"/>
                  </a:ext>
                </a:extLst>
              </p:cNvPr>
              <p:cNvSpPr/>
              <p:nvPr/>
            </p:nvSpPr>
            <p:spPr>
              <a:xfrm>
                <a:off x="1494231"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8" name="Shape 186">
                <a:extLst>
                  <a:ext uri="{FF2B5EF4-FFF2-40B4-BE49-F238E27FC236}">
                    <a16:creationId xmlns:a16="http://schemas.microsoft.com/office/drawing/2014/main" id="{31C723D3-CFC3-1A2D-6151-BDF0C2BC4C82}"/>
                  </a:ext>
                </a:extLst>
              </p:cNvPr>
              <p:cNvSpPr/>
              <p:nvPr/>
            </p:nvSpPr>
            <p:spPr>
              <a:xfrm>
                <a:off x="1382255"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79" name="Shape 187">
                <a:extLst>
                  <a:ext uri="{FF2B5EF4-FFF2-40B4-BE49-F238E27FC236}">
                    <a16:creationId xmlns:a16="http://schemas.microsoft.com/office/drawing/2014/main" id="{E3C86535-0FDB-D8CA-EC7C-66091B928A5B}"/>
                  </a:ext>
                </a:extLst>
              </p:cNvPr>
              <p:cNvSpPr/>
              <p:nvPr/>
            </p:nvSpPr>
            <p:spPr>
              <a:xfrm>
                <a:off x="1270279"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0" name="Shape 209">
                <a:extLst>
                  <a:ext uri="{FF2B5EF4-FFF2-40B4-BE49-F238E27FC236}">
                    <a16:creationId xmlns:a16="http://schemas.microsoft.com/office/drawing/2014/main" id="{1DFFC368-451C-9BC8-E8A5-FB7574B1DEAE}"/>
                  </a:ext>
                </a:extLst>
              </p:cNvPr>
              <p:cNvSpPr/>
              <p:nvPr/>
            </p:nvSpPr>
            <p:spPr>
              <a:xfrm>
                <a:off x="227808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1" name="Shape 210">
                <a:extLst>
                  <a:ext uri="{FF2B5EF4-FFF2-40B4-BE49-F238E27FC236}">
                    <a16:creationId xmlns:a16="http://schemas.microsoft.com/office/drawing/2014/main" id="{BB811DE1-05FF-BD94-7745-B10579FD5D7C}"/>
                  </a:ext>
                </a:extLst>
              </p:cNvPr>
              <p:cNvSpPr/>
              <p:nvPr/>
            </p:nvSpPr>
            <p:spPr>
              <a:xfrm>
                <a:off x="2166111" y="240462"/>
                <a:ext cx="45276" cy="45288"/>
              </a:xfrm>
              <a:custGeom>
                <a:avLst/>
                <a:gdLst/>
                <a:ahLst/>
                <a:cxnLst/>
                <a:rect l="0" t="0" r="0" b="0"/>
                <a:pathLst>
                  <a:path w="45276" h="45288">
                    <a:moveTo>
                      <a:pt x="22632" y="0"/>
                    </a:moveTo>
                    <a:cubicBezTo>
                      <a:pt x="35142" y="0"/>
                      <a:pt x="45276" y="10135"/>
                      <a:pt x="45276" y="22644"/>
                    </a:cubicBezTo>
                    <a:cubicBezTo>
                      <a:pt x="45276" y="35141"/>
                      <a:pt x="35142"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2" name="Shape 211">
                <a:extLst>
                  <a:ext uri="{FF2B5EF4-FFF2-40B4-BE49-F238E27FC236}">
                    <a16:creationId xmlns:a16="http://schemas.microsoft.com/office/drawing/2014/main" id="{DD0A8469-B70A-0F70-7449-53AA80F9ADD1}"/>
                  </a:ext>
                </a:extLst>
              </p:cNvPr>
              <p:cNvSpPr/>
              <p:nvPr/>
            </p:nvSpPr>
            <p:spPr>
              <a:xfrm>
                <a:off x="2054136" y="240462"/>
                <a:ext cx="45276" cy="45288"/>
              </a:xfrm>
              <a:custGeom>
                <a:avLst/>
                <a:gdLst/>
                <a:ahLst/>
                <a:cxnLst/>
                <a:rect l="0" t="0" r="0" b="0"/>
                <a:pathLst>
                  <a:path w="45276" h="45288">
                    <a:moveTo>
                      <a:pt x="22632" y="0"/>
                    </a:moveTo>
                    <a:cubicBezTo>
                      <a:pt x="35141" y="0"/>
                      <a:pt x="45276" y="10135"/>
                      <a:pt x="45276" y="22644"/>
                    </a:cubicBezTo>
                    <a:cubicBezTo>
                      <a:pt x="45276" y="35141"/>
                      <a:pt x="35141"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3" name="Shape 212">
                <a:extLst>
                  <a:ext uri="{FF2B5EF4-FFF2-40B4-BE49-F238E27FC236}">
                    <a16:creationId xmlns:a16="http://schemas.microsoft.com/office/drawing/2014/main" id="{6A5C77A0-72DA-FB32-E9D7-840172FA18D8}"/>
                  </a:ext>
                </a:extLst>
              </p:cNvPr>
              <p:cNvSpPr/>
              <p:nvPr/>
            </p:nvSpPr>
            <p:spPr>
              <a:xfrm>
                <a:off x="1942147"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4" name="Shape 213">
                <a:extLst>
                  <a:ext uri="{FF2B5EF4-FFF2-40B4-BE49-F238E27FC236}">
                    <a16:creationId xmlns:a16="http://schemas.microsoft.com/office/drawing/2014/main" id="{E852367C-02B7-FA1E-8DB4-0C2F22D9B021}"/>
                  </a:ext>
                </a:extLst>
              </p:cNvPr>
              <p:cNvSpPr/>
              <p:nvPr/>
            </p:nvSpPr>
            <p:spPr>
              <a:xfrm>
                <a:off x="1830171"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5" name="Shape 253">
                <a:extLst>
                  <a:ext uri="{FF2B5EF4-FFF2-40B4-BE49-F238E27FC236}">
                    <a16:creationId xmlns:a16="http://schemas.microsoft.com/office/drawing/2014/main" id="{8F63548C-10A3-C33F-BF2E-1DAED6BC793D}"/>
                  </a:ext>
                </a:extLst>
              </p:cNvPr>
              <p:cNvSpPr/>
              <p:nvPr/>
            </p:nvSpPr>
            <p:spPr>
              <a:xfrm>
                <a:off x="3845801" y="240462"/>
                <a:ext cx="45276" cy="45288"/>
              </a:xfrm>
              <a:custGeom>
                <a:avLst/>
                <a:gdLst/>
                <a:ahLst/>
                <a:cxnLst/>
                <a:rect l="0" t="0" r="0" b="0"/>
                <a:pathLst>
                  <a:path w="45276" h="45288">
                    <a:moveTo>
                      <a:pt x="22631" y="0"/>
                    </a:moveTo>
                    <a:cubicBezTo>
                      <a:pt x="35140" y="0"/>
                      <a:pt x="45276" y="10135"/>
                      <a:pt x="45276" y="22644"/>
                    </a:cubicBezTo>
                    <a:cubicBezTo>
                      <a:pt x="45276"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6" name="Shape 254">
                <a:extLst>
                  <a:ext uri="{FF2B5EF4-FFF2-40B4-BE49-F238E27FC236}">
                    <a16:creationId xmlns:a16="http://schemas.microsoft.com/office/drawing/2014/main" id="{7D56C201-18D4-93BD-2E32-B1AF58EF631D}"/>
                  </a:ext>
                </a:extLst>
              </p:cNvPr>
              <p:cNvSpPr/>
              <p:nvPr/>
            </p:nvSpPr>
            <p:spPr>
              <a:xfrm>
                <a:off x="3733813" y="240462"/>
                <a:ext cx="45289" cy="45288"/>
              </a:xfrm>
              <a:custGeom>
                <a:avLst/>
                <a:gdLst/>
                <a:ahLst/>
                <a:cxnLst/>
                <a:rect l="0" t="0" r="0" b="0"/>
                <a:pathLst>
                  <a:path w="45289" h="45288">
                    <a:moveTo>
                      <a:pt x="22644" y="0"/>
                    </a:moveTo>
                    <a:cubicBezTo>
                      <a:pt x="35154" y="0"/>
                      <a:pt x="45289" y="10135"/>
                      <a:pt x="45289" y="22644"/>
                    </a:cubicBezTo>
                    <a:cubicBezTo>
                      <a:pt x="45289" y="35141"/>
                      <a:pt x="35154"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7" name="Shape 255">
                <a:extLst>
                  <a:ext uri="{FF2B5EF4-FFF2-40B4-BE49-F238E27FC236}">
                    <a16:creationId xmlns:a16="http://schemas.microsoft.com/office/drawing/2014/main" id="{2DF0BC95-181B-132A-EDC9-A9088C9275CB}"/>
                  </a:ext>
                </a:extLst>
              </p:cNvPr>
              <p:cNvSpPr/>
              <p:nvPr/>
            </p:nvSpPr>
            <p:spPr>
              <a:xfrm>
                <a:off x="3621836"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8" name="Shape 256">
                <a:extLst>
                  <a:ext uri="{FF2B5EF4-FFF2-40B4-BE49-F238E27FC236}">
                    <a16:creationId xmlns:a16="http://schemas.microsoft.com/office/drawing/2014/main" id="{80498929-00B7-F1DE-0918-D4960B11451D}"/>
                  </a:ext>
                </a:extLst>
              </p:cNvPr>
              <p:cNvSpPr/>
              <p:nvPr/>
            </p:nvSpPr>
            <p:spPr>
              <a:xfrm>
                <a:off x="3509860" y="240462"/>
                <a:ext cx="45276" cy="45288"/>
              </a:xfrm>
              <a:custGeom>
                <a:avLst/>
                <a:gdLst/>
                <a:ahLst/>
                <a:cxnLst/>
                <a:rect l="0" t="0" r="0" b="0"/>
                <a:pathLst>
                  <a:path w="45276" h="45288">
                    <a:moveTo>
                      <a:pt x="22645" y="0"/>
                    </a:moveTo>
                    <a:cubicBezTo>
                      <a:pt x="35141" y="0"/>
                      <a:pt x="45276" y="10135"/>
                      <a:pt x="45276" y="22644"/>
                    </a:cubicBezTo>
                    <a:cubicBezTo>
                      <a:pt x="45276" y="35141"/>
                      <a:pt x="35141" y="45288"/>
                      <a:pt x="22645" y="45288"/>
                    </a:cubicBezTo>
                    <a:cubicBezTo>
                      <a:pt x="10135" y="45288"/>
                      <a:pt x="0" y="35141"/>
                      <a:pt x="0" y="22644"/>
                    </a:cubicBezTo>
                    <a:cubicBezTo>
                      <a:pt x="0" y="10135"/>
                      <a:pt x="10135"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89" name="Shape 257">
                <a:extLst>
                  <a:ext uri="{FF2B5EF4-FFF2-40B4-BE49-F238E27FC236}">
                    <a16:creationId xmlns:a16="http://schemas.microsoft.com/office/drawing/2014/main" id="{BA67094A-CDE7-0E3F-C3FC-A975C2683092}"/>
                  </a:ext>
                </a:extLst>
              </p:cNvPr>
              <p:cNvSpPr/>
              <p:nvPr/>
            </p:nvSpPr>
            <p:spPr>
              <a:xfrm>
                <a:off x="3397885"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5" y="45288"/>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0" name="Shape 258">
                <a:extLst>
                  <a:ext uri="{FF2B5EF4-FFF2-40B4-BE49-F238E27FC236}">
                    <a16:creationId xmlns:a16="http://schemas.microsoft.com/office/drawing/2014/main" id="{5BD138CD-C31E-EA83-30C4-F53A67F0BE7A}"/>
                  </a:ext>
                </a:extLst>
              </p:cNvPr>
              <p:cNvSpPr/>
              <p:nvPr/>
            </p:nvSpPr>
            <p:spPr>
              <a:xfrm>
                <a:off x="3285909" y="240462"/>
                <a:ext cx="45276" cy="45288"/>
              </a:xfrm>
              <a:custGeom>
                <a:avLst/>
                <a:gdLst/>
                <a:ahLst/>
                <a:cxnLst/>
                <a:rect l="0" t="0" r="0" b="0"/>
                <a:pathLst>
                  <a:path w="45276" h="45288">
                    <a:moveTo>
                      <a:pt x="22632" y="0"/>
                    </a:moveTo>
                    <a:cubicBezTo>
                      <a:pt x="35129" y="0"/>
                      <a:pt x="45276" y="10135"/>
                      <a:pt x="45276" y="22644"/>
                    </a:cubicBezTo>
                    <a:cubicBezTo>
                      <a:pt x="45276" y="35141"/>
                      <a:pt x="35129" y="45288"/>
                      <a:pt x="22632" y="45288"/>
                    </a:cubicBezTo>
                    <a:cubicBezTo>
                      <a:pt x="10135" y="45288"/>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1" name="Shape 259">
                <a:extLst>
                  <a:ext uri="{FF2B5EF4-FFF2-40B4-BE49-F238E27FC236}">
                    <a16:creationId xmlns:a16="http://schemas.microsoft.com/office/drawing/2014/main" id="{9FA2316D-0E89-D0F9-B915-AE7248AE0CBD}"/>
                  </a:ext>
                </a:extLst>
              </p:cNvPr>
              <p:cNvSpPr/>
              <p:nvPr/>
            </p:nvSpPr>
            <p:spPr>
              <a:xfrm>
                <a:off x="3173920" y="240462"/>
                <a:ext cx="45276" cy="45288"/>
              </a:xfrm>
              <a:custGeom>
                <a:avLst/>
                <a:gdLst/>
                <a:ahLst/>
                <a:cxnLst/>
                <a:rect l="0" t="0" r="0" b="0"/>
                <a:pathLst>
                  <a:path w="45276" h="45288">
                    <a:moveTo>
                      <a:pt x="22644" y="0"/>
                    </a:moveTo>
                    <a:cubicBezTo>
                      <a:pt x="35141" y="0"/>
                      <a:pt x="45276" y="10135"/>
                      <a:pt x="45276" y="22644"/>
                    </a:cubicBezTo>
                    <a:cubicBezTo>
                      <a:pt x="45276" y="35141"/>
                      <a:pt x="35141" y="45288"/>
                      <a:pt x="22644" y="45288"/>
                    </a:cubicBezTo>
                    <a:cubicBezTo>
                      <a:pt x="10135" y="45288"/>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2" name="Shape 260">
                <a:extLst>
                  <a:ext uri="{FF2B5EF4-FFF2-40B4-BE49-F238E27FC236}">
                    <a16:creationId xmlns:a16="http://schemas.microsoft.com/office/drawing/2014/main" id="{1C89C391-9473-7063-7496-F26096226105}"/>
                  </a:ext>
                </a:extLst>
              </p:cNvPr>
              <p:cNvSpPr/>
              <p:nvPr/>
            </p:nvSpPr>
            <p:spPr>
              <a:xfrm>
                <a:off x="3061945"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3" name="Shape 261">
                <a:extLst>
                  <a:ext uri="{FF2B5EF4-FFF2-40B4-BE49-F238E27FC236}">
                    <a16:creationId xmlns:a16="http://schemas.microsoft.com/office/drawing/2014/main" id="{88CFD03B-D0EC-C3F6-C94D-C80CB69FF165}"/>
                  </a:ext>
                </a:extLst>
              </p:cNvPr>
              <p:cNvSpPr/>
              <p:nvPr/>
            </p:nvSpPr>
            <p:spPr>
              <a:xfrm>
                <a:off x="2949969" y="240462"/>
                <a:ext cx="45275" cy="45288"/>
              </a:xfrm>
              <a:custGeom>
                <a:avLst/>
                <a:gdLst/>
                <a:ahLst/>
                <a:cxnLst/>
                <a:rect l="0" t="0" r="0" b="0"/>
                <a:pathLst>
                  <a:path w="45275" h="45288">
                    <a:moveTo>
                      <a:pt x="22631" y="0"/>
                    </a:moveTo>
                    <a:cubicBezTo>
                      <a:pt x="35140" y="0"/>
                      <a:pt x="45275" y="10135"/>
                      <a:pt x="45275" y="22644"/>
                    </a:cubicBezTo>
                    <a:cubicBezTo>
                      <a:pt x="45275" y="35141"/>
                      <a:pt x="35140"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4" name="Shape 262">
                <a:extLst>
                  <a:ext uri="{FF2B5EF4-FFF2-40B4-BE49-F238E27FC236}">
                    <a16:creationId xmlns:a16="http://schemas.microsoft.com/office/drawing/2014/main" id="{3E46ADEE-6963-2663-16FB-514924272C9B}"/>
                  </a:ext>
                </a:extLst>
              </p:cNvPr>
              <p:cNvSpPr/>
              <p:nvPr/>
            </p:nvSpPr>
            <p:spPr>
              <a:xfrm>
                <a:off x="2837980" y="240462"/>
                <a:ext cx="45288" cy="45288"/>
              </a:xfrm>
              <a:custGeom>
                <a:avLst/>
                <a:gdLst/>
                <a:ahLst/>
                <a:cxnLst/>
                <a:rect l="0" t="0" r="0" b="0"/>
                <a:pathLst>
                  <a:path w="45288" h="45288">
                    <a:moveTo>
                      <a:pt x="22644" y="0"/>
                    </a:moveTo>
                    <a:cubicBezTo>
                      <a:pt x="35140" y="0"/>
                      <a:pt x="45288" y="10135"/>
                      <a:pt x="45288" y="22644"/>
                    </a:cubicBezTo>
                    <a:cubicBezTo>
                      <a:pt x="45288"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5" name="Shape 263">
                <a:extLst>
                  <a:ext uri="{FF2B5EF4-FFF2-40B4-BE49-F238E27FC236}">
                    <a16:creationId xmlns:a16="http://schemas.microsoft.com/office/drawing/2014/main" id="{A9E1360E-E99A-C58B-EC43-B20E05802EDE}"/>
                  </a:ext>
                </a:extLst>
              </p:cNvPr>
              <p:cNvSpPr/>
              <p:nvPr/>
            </p:nvSpPr>
            <p:spPr>
              <a:xfrm>
                <a:off x="2726004" y="240462"/>
                <a:ext cx="45275" cy="45288"/>
              </a:xfrm>
              <a:custGeom>
                <a:avLst/>
                <a:gdLst/>
                <a:ahLst/>
                <a:cxnLst/>
                <a:rect l="0" t="0" r="0" b="0"/>
                <a:pathLst>
                  <a:path w="45275" h="45288">
                    <a:moveTo>
                      <a:pt x="22644" y="0"/>
                    </a:moveTo>
                    <a:cubicBezTo>
                      <a:pt x="35140" y="0"/>
                      <a:pt x="45275" y="10135"/>
                      <a:pt x="45275" y="22644"/>
                    </a:cubicBezTo>
                    <a:cubicBezTo>
                      <a:pt x="45275"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6" name="Shape 264">
                <a:extLst>
                  <a:ext uri="{FF2B5EF4-FFF2-40B4-BE49-F238E27FC236}">
                    <a16:creationId xmlns:a16="http://schemas.microsoft.com/office/drawing/2014/main" id="{BDB9130D-BB4A-6A16-1A50-64919276A69F}"/>
                  </a:ext>
                </a:extLst>
              </p:cNvPr>
              <p:cNvSpPr/>
              <p:nvPr/>
            </p:nvSpPr>
            <p:spPr>
              <a:xfrm>
                <a:off x="2614028" y="240462"/>
                <a:ext cx="45276" cy="45288"/>
              </a:xfrm>
              <a:custGeom>
                <a:avLst/>
                <a:gdLst/>
                <a:ahLst/>
                <a:cxnLst/>
                <a:rect l="0" t="0" r="0" b="0"/>
                <a:pathLst>
                  <a:path w="45276" h="45288">
                    <a:moveTo>
                      <a:pt x="22644" y="0"/>
                    </a:moveTo>
                    <a:cubicBezTo>
                      <a:pt x="35140" y="0"/>
                      <a:pt x="45276" y="10135"/>
                      <a:pt x="45276" y="22644"/>
                    </a:cubicBezTo>
                    <a:cubicBezTo>
                      <a:pt x="45276" y="35141"/>
                      <a:pt x="35140" y="45288"/>
                      <a:pt x="22644" y="45288"/>
                    </a:cubicBezTo>
                    <a:cubicBezTo>
                      <a:pt x="10134" y="45288"/>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7" name="Shape 265">
                <a:extLst>
                  <a:ext uri="{FF2B5EF4-FFF2-40B4-BE49-F238E27FC236}">
                    <a16:creationId xmlns:a16="http://schemas.microsoft.com/office/drawing/2014/main" id="{478C6C59-3B3C-C605-1D58-73D6CB91BD46}"/>
                  </a:ext>
                </a:extLst>
              </p:cNvPr>
              <p:cNvSpPr/>
              <p:nvPr/>
            </p:nvSpPr>
            <p:spPr>
              <a:xfrm>
                <a:off x="2502052" y="240462"/>
                <a:ext cx="45276" cy="45288"/>
              </a:xfrm>
              <a:custGeom>
                <a:avLst/>
                <a:gdLst/>
                <a:ahLst/>
                <a:cxnLst/>
                <a:rect l="0" t="0" r="0" b="0"/>
                <a:pathLst>
                  <a:path w="45276" h="45288">
                    <a:moveTo>
                      <a:pt x="22631" y="0"/>
                    </a:moveTo>
                    <a:cubicBezTo>
                      <a:pt x="35141" y="0"/>
                      <a:pt x="45276" y="10135"/>
                      <a:pt x="45276" y="22644"/>
                    </a:cubicBezTo>
                    <a:cubicBezTo>
                      <a:pt x="45276" y="35141"/>
                      <a:pt x="35141" y="45288"/>
                      <a:pt x="22631" y="45288"/>
                    </a:cubicBezTo>
                    <a:cubicBezTo>
                      <a:pt x="10134" y="45288"/>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98" name="Shape 266">
                <a:extLst>
                  <a:ext uri="{FF2B5EF4-FFF2-40B4-BE49-F238E27FC236}">
                    <a16:creationId xmlns:a16="http://schemas.microsoft.com/office/drawing/2014/main" id="{5CC954DC-73C7-5CCE-A815-28556D38009A}"/>
                  </a:ext>
                </a:extLst>
              </p:cNvPr>
              <p:cNvSpPr/>
              <p:nvPr/>
            </p:nvSpPr>
            <p:spPr>
              <a:xfrm>
                <a:off x="2390064" y="240462"/>
                <a:ext cx="45289" cy="45288"/>
              </a:xfrm>
              <a:custGeom>
                <a:avLst/>
                <a:gdLst/>
                <a:ahLst/>
                <a:cxnLst/>
                <a:rect l="0" t="0" r="0" b="0"/>
                <a:pathLst>
                  <a:path w="45289" h="45288">
                    <a:moveTo>
                      <a:pt x="22644" y="0"/>
                    </a:moveTo>
                    <a:cubicBezTo>
                      <a:pt x="35140" y="0"/>
                      <a:pt x="45289" y="10135"/>
                      <a:pt x="45289" y="22644"/>
                    </a:cubicBezTo>
                    <a:cubicBezTo>
                      <a:pt x="45289" y="35141"/>
                      <a:pt x="35140" y="45288"/>
                      <a:pt x="22644" y="45288"/>
                    </a:cubicBezTo>
                    <a:cubicBezTo>
                      <a:pt x="10147" y="45288"/>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8" name="Group 7">
              <a:extLst>
                <a:ext uri="{FF2B5EF4-FFF2-40B4-BE49-F238E27FC236}">
                  <a16:creationId xmlns:a16="http://schemas.microsoft.com/office/drawing/2014/main" id="{6A2016AA-8703-E760-6F93-29121C74921A}"/>
                </a:ext>
              </a:extLst>
            </p:cNvPr>
            <p:cNvGrpSpPr/>
            <p:nvPr/>
          </p:nvGrpSpPr>
          <p:grpSpPr>
            <a:xfrm>
              <a:off x="10369550" y="5888037"/>
              <a:ext cx="1763397" cy="525780"/>
              <a:chOff x="0" y="0"/>
              <a:chExt cx="1763471" cy="526199"/>
            </a:xfrm>
            <a:solidFill>
              <a:schemeClr val="accent2"/>
            </a:solidFill>
          </p:grpSpPr>
          <p:sp>
            <p:nvSpPr>
              <p:cNvPr id="54" name="Shape 208">
                <a:extLst>
                  <a:ext uri="{FF2B5EF4-FFF2-40B4-BE49-F238E27FC236}">
                    <a16:creationId xmlns:a16="http://schemas.microsoft.com/office/drawing/2014/main" id="{94CB441D-1CFC-4416-5647-89F17D41769B}"/>
                  </a:ext>
                </a:extLst>
              </p:cNvPr>
              <p:cNvSpPr/>
              <p:nvPr/>
            </p:nvSpPr>
            <p:spPr>
              <a:xfrm>
                <a:off x="0" y="0"/>
                <a:ext cx="263106" cy="526199"/>
              </a:xfrm>
              <a:custGeom>
                <a:avLst/>
                <a:gdLst/>
                <a:ahLst/>
                <a:cxnLst/>
                <a:rect l="0" t="0" r="0" b="0"/>
                <a:pathLst>
                  <a:path w="263106" h="526199">
                    <a:moveTo>
                      <a:pt x="263106" y="0"/>
                    </a:moveTo>
                    <a:lnTo>
                      <a:pt x="263106" y="21031"/>
                    </a:lnTo>
                    <a:cubicBezTo>
                      <a:pt x="129412" y="21031"/>
                      <a:pt x="21031" y="129400"/>
                      <a:pt x="21031" y="263093"/>
                    </a:cubicBezTo>
                    <a:cubicBezTo>
                      <a:pt x="21031" y="396786"/>
                      <a:pt x="129412" y="505168"/>
                      <a:pt x="263106" y="505168"/>
                    </a:cubicBezTo>
                    <a:lnTo>
                      <a:pt x="263106" y="526199"/>
                    </a:lnTo>
                    <a:cubicBezTo>
                      <a:pt x="117792" y="526199"/>
                      <a:pt x="0" y="408406"/>
                      <a:pt x="0" y="263093"/>
                    </a:cubicBezTo>
                    <a:cubicBezTo>
                      <a:pt x="0" y="117792"/>
                      <a:pt x="117792" y="0"/>
                      <a:pt x="263106"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5" name="Shape 241">
                <a:extLst>
                  <a:ext uri="{FF2B5EF4-FFF2-40B4-BE49-F238E27FC236}">
                    <a16:creationId xmlns:a16="http://schemas.microsoft.com/office/drawing/2014/main" id="{78804F2F-412B-1CAC-4F73-B93DF4858DB7}"/>
                  </a:ext>
                </a:extLst>
              </p:cNvPr>
              <p:cNvSpPr/>
              <p:nvPr/>
            </p:nvSpPr>
            <p:spPr>
              <a:xfrm>
                <a:off x="1718196"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6" name="Shape 242">
                <a:extLst>
                  <a:ext uri="{FF2B5EF4-FFF2-40B4-BE49-F238E27FC236}">
                    <a16:creationId xmlns:a16="http://schemas.microsoft.com/office/drawing/2014/main" id="{92BAD15D-16B6-173C-0AF0-395858ECB539}"/>
                  </a:ext>
                </a:extLst>
              </p:cNvPr>
              <p:cNvSpPr/>
              <p:nvPr/>
            </p:nvSpPr>
            <p:spPr>
              <a:xfrm>
                <a:off x="1606207"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7" name="Shape 243">
                <a:extLst>
                  <a:ext uri="{FF2B5EF4-FFF2-40B4-BE49-F238E27FC236}">
                    <a16:creationId xmlns:a16="http://schemas.microsoft.com/office/drawing/2014/main" id="{E1AF4331-01CD-0B51-289C-D6099B4F227C}"/>
                  </a:ext>
                </a:extLst>
              </p:cNvPr>
              <p:cNvSpPr/>
              <p:nvPr/>
            </p:nvSpPr>
            <p:spPr>
              <a:xfrm>
                <a:off x="1494231" y="240462"/>
                <a:ext cx="45275" cy="45276"/>
              </a:xfrm>
              <a:custGeom>
                <a:avLst/>
                <a:gdLst/>
                <a:ahLst/>
                <a:cxnLst/>
                <a:rect l="0" t="0" r="0" b="0"/>
                <a:pathLst>
                  <a:path w="45275" h="45276">
                    <a:moveTo>
                      <a:pt x="22644" y="0"/>
                    </a:moveTo>
                    <a:cubicBezTo>
                      <a:pt x="35140" y="0"/>
                      <a:pt x="45275" y="10135"/>
                      <a:pt x="45275" y="22632"/>
                    </a:cubicBezTo>
                    <a:cubicBezTo>
                      <a:pt x="45275"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8" name="Shape 244">
                <a:extLst>
                  <a:ext uri="{FF2B5EF4-FFF2-40B4-BE49-F238E27FC236}">
                    <a16:creationId xmlns:a16="http://schemas.microsoft.com/office/drawing/2014/main" id="{F8F404AE-DE97-AEE8-A4D8-AF5EBE3C1E62}"/>
                  </a:ext>
                </a:extLst>
              </p:cNvPr>
              <p:cNvSpPr/>
              <p:nvPr/>
            </p:nvSpPr>
            <p:spPr>
              <a:xfrm>
                <a:off x="1382255" y="240462"/>
                <a:ext cx="45275" cy="45276"/>
              </a:xfrm>
              <a:custGeom>
                <a:avLst/>
                <a:gdLst/>
                <a:ahLst/>
                <a:cxnLst/>
                <a:rect l="0" t="0" r="0" b="0"/>
                <a:pathLst>
                  <a:path w="45275" h="45276">
                    <a:moveTo>
                      <a:pt x="22631" y="0"/>
                    </a:moveTo>
                    <a:cubicBezTo>
                      <a:pt x="35140" y="0"/>
                      <a:pt x="45275" y="10135"/>
                      <a:pt x="45275" y="22632"/>
                    </a:cubicBezTo>
                    <a:cubicBezTo>
                      <a:pt x="45275"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9" name="Shape 245">
                <a:extLst>
                  <a:ext uri="{FF2B5EF4-FFF2-40B4-BE49-F238E27FC236}">
                    <a16:creationId xmlns:a16="http://schemas.microsoft.com/office/drawing/2014/main" id="{625866A7-6515-9B95-70E5-C0F7D6050CFA}"/>
                  </a:ext>
                </a:extLst>
              </p:cNvPr>
              <p:cNvSpPr/>
              <p:nvPr/>
            </p:nvSpPr>
            <p:spPr>
              <a:xfrm>
                <a:off x="1270279" y="240462"/>
                <a:ext cx="45276" cy="45276"/>
              </a:xfrm>
              <a:custGeom>
                <a:avLst/>
                <a:gdLst/>
                <a:ahLst/>
                <a:cxnLst/>
                <a:rect l="0" t="0" r="0" b="0"/>
                <a:pathLst>
                  <a:path w="45276" h="45276">
                    <a:moveTo>
                      <a:pt x="22631" y="0"/>
                    </a:moveTo>
                    <a:cubicBezTo>
                      <a:pt x="35140" y="0"/>
                      <a:pt x="45276" y="10135"/>
                      <a:pt x="45276" y="22632"/>
                    </a:cubicBezTo>
                    <a:cubicBezTo>
                      <a:pt x="45276" y="35141"/>
                      <a:pt x="35140" y="45276"/>
                      <a:pt x="22631" y="45276"/>
                    </a:cubicBezTo>
                    <a:cubicBezTo>
                      <a:pt x="10134" y="45276"/>
                      <a:pt x="0" y="35141"/>
                      <a:pt x="0" y="22632"/>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0" name="Shape 246">
                <a:extLst>
                  <a:ext uri="{FF2B5EF4-FFF2-40B4-BE49-F238E27FC236}">
                    <a16:creationId xmlns:a16="http://schemas.microsoft.com/office/drawing/2014/main" id="{02664456-F909-EB63-94DF-B5D8E4D5A886}"/>
                  </a:ext>
                </a:extLst>
              </p:cNvPr>
              <p:cNvSpPr/>
              <p:nvPr/>
            </p:nvSpPr>
            <p:spPr>
              <a:xfrm>
                <a:off x="1158291" y="240462"/>
                <a:ext cx="45288" cy="45276"/>
              </a:xfrm>
              <a:custGeom>
                <a:avLst/>
                <a:gdLst/>
                <a:ahLst/>
                <a:cxnLst/>
                <a:rect l="0" t="0" r="0" b="0"/>
                <a:pathLst>
                  <a:path w="45288" h="45276">
                    <a:moveTo>
                      <a:pt x="22644" y="0"/>
                    </a:moveTo>
                    <a:cubicBezTo>
                      <a:pt x="35154" y="0"/>
                      <a:pt x="45288" y="10135"/>
                      <a:pt x="45288" y="22632"/>
                    </a:cubicBezTo>
                    <a:cubicBezTo>
                      <a:pt x="45288" y="35141"/>
                      <a:pt x="35154" y="45276"/>
                      <a:pt x="22644" y="45276"/>
                    </a:cubicBezTo>
                    <a:cubicBezTo>
                      <a:pt x="10147" y="45276"/>
                      <a:pt x="0" y="35141"/>
                      <a:pt x="0" y="22632"/>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1" name="Shape 247">
                <a:extLst>
                  <a:ext uri="{FF2B5EF4-FFF2-40B4-BE49-F238E27FC236}">
                    <a16:creationId xmlns:a16="http://schemas.microsoft.com/office/drawing/2014/main" id="{1B5237A1-0315-1E88-54D2-4AE958D2672E}"/>
                  </a:ext>
                </a:extLst>
              </p:cNvPr>
              <p:cNvSpPr/>
              <p:nvPr/>
            </p:nvSpPr>
            <p:spPr>
              <a:xfrm>
                <a:off x="1046314" y="240462"/>
                <a:ext cx="45276" cy="45276"/>
              </a:xfrm>
              <a:custGeom>
                <a:avLst/>
                <a:gdLst/>
                <a:ahLst/>
                <a:cxnLst/>
                <a:rect l="0" t="0" r="0" b="0"/>
                <a:pathLst>
                  <a:path w="45276" h="45276">
                    <a:moveTo>
                      <a:pt x="22644" y="0"/>
                    </a:moveTo>
                    <a:cubicBezTo>
                      <a:pt x="35140" y="0"/>
                      <a:pt x="45276" y="10135"/>
                      <a:pt x="45276" y="22632"/>
                    </a:cubicBezTo>
                    <a:cubicBezTo>
                      <a:pt x="45276" y="35141"/>
                      <a:pt x="35140" y="45276"/>
                      <a:pt x="22644" y="45276"/>
                    </a:cubicBezTo>
                    <a:cubicBezTo>
                      <a:pt x="10134" y="45276"/>
                      <a:pt x="0" y="35141"/>
                      <a:pt x="0" y="22632"/>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2" name="Shape 248">
                <a:extLst>
                  <a:ext uri="{FF2B5EF4-FFF2-40B4-BE49-F238E27FC236}">
                    <a16:creationId xmlns:a16="http://schemas.microsoft.com/office/drawing/2014/main" id="{01CFF449-B8BD-0C41-5754-9DA60A3F45F7}"/>
                  </a:ext>
                </a:extLst>
              </p:cNvPr>
              <p:cNvSpPr/>
              <p:nvPr/>
            </p:nvSpPr>
            <p:spPr>
              <a:xfrm>
                <a:off x="93433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3" name="Shape 249">
                <a:extLst>
                  <a:ext uri="{FF2B5EF4-FFF2-40B4-BE49-F238E27FC236}">
                    <a16:creationId xmlns:a16="http://schemas.microsoft.com/office/drawing/2014/main" id="{404E65DE-CAD3-5273-9540-744BE246BDEE}"/>
                  </a:ext>
                </a:extLst>
              </p:cNvPr>
              <p:cNvSpPr/>
              <p:nvPr/>
            </p:nvSpPr>
            <p:spPr>
              <a:xfrm>
                <a:off x="822362" y="240462"/>
                <a:ext cx="45276" cy="45276"/>
              </a:xfrm>
              <a:custGeom>
                <a:avLst/>
                <a:gdLst/>
                <a:ahLst/>
                <a:cxnLst/>
                <a:rect l="0" t="0" r="0" b="0"/>
                <a:pathLst>
                  <a:path w="45276" h="45276">
                    <a:moveTo>
                      <a:pt x="22632" y="0"/>
                    </a:moveTo>
                    <a:cubicBezTo>
                      <a:pt x="35141" y="0"/>
                      <a:pt x="45276" y="10135"/>
                      <a:pt x="45276" y="22632"/>
                    </a:cubicBezTo>
                    <a:cubicBezTo>
                      <a:pt x="45276" y="35141"/>
                      <a:pt x="35141" y="45276"/>
                      <a:pt x="22632" y="45276"/>
                    </a:cubicBezTo>
                    <a:cubicBezTo>
                      <a:pt x="10135" y="45276"/>
                      <a:pt x="0" y="35141"/>
                      <a:pt x="0" y="22632"/>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4" name="Shape 250">
                <a:extLst>
                  <a:ext uri="{FF2B5EF4-FFF2-40B4-BE49-F238E27FC236}">
                    <a16:creationId xmlns:a16="http://schemas.microsoft.com/office/drawing/2014/main" id="{B8D48922-E0FE-EE21-0A5C-E84CC851015C}"/>
                  </a:ext>
                </a:extLst>
              </p:cNvPr>
              <p:cNvSpPr/>
              <p:nvPr/>
            </p:nvSpPr>
            <p:spPr>
              <a:xfrm>
                <a:off x="710374" y="240462"/>
                <a:ext cx="45289" cy="45276"/>
              </a:xfrm>
              <a:custGeom>
                <a:avLst/>
                <a:gdLst/>
                <a:ahLst/>
                <a:cxnLst/>
                <a:rect l="0" t="0" r="0" b="0"/>
                <a:pathLst>
                  <a:path w="45289" h="45276">
                    <a:moveTo>
                      <a:pt x="22645" y="0"/>
                    </a:moveTo>
                    <a:cubicBezTo>
                      <a:pt x="35141" y="0"/>
                      <a:pt x="45289" y="10135"/>
                      <a:pt x="45289" y="22632"/>
                    </a:cubicBezTo>
                    <a:cubicBezTo>
                      <a:pt x="45289" y="35141"/>
                      <a:pt x="35141" y="45276"/>
                      <a:pt x="22645" y="45276"/>
                    </a:cubicBezTo>
                    <a:cubicBezTo>
                      <a:pt x="10148" y="45276"/>
                      <a:pt x="0" y="35141"/>
                      <a:pt x="0" y="22632"/>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5" name="Shape 251">
                <a:extLst>
                  <a:ext uri="{FF2B5EF4-FFF2-40B4-BE49-F238E27FC236}">
                    <a16:creationId xmlns:a16="http://schemas.microsoft.com/office/drawing/2014/main" id="{29B28391-4CDE-57A0-A0E2-C8AA7ED2E462}"/>
                  </a:ext>
                </a:extLst>
              </p:cNvPr>
              <p:cNvSpPr/>
              <p:nvPr/>
            </p:nvSpPr>
            <p:spPr>
              <a:xfrm>
                <a:off x="598398" y="240462"/>
                <a:ext cx="45276" cy="45276"/>
              </a:xfrm>
              <a:custGeom>
                <a:avLst/>
                <a:gdLst/>
                <a:ahLst/>
                <a:cxnLst/>
                <a:rect l="0" t="0" r="0" b="0"/>
                <a:pathLst>
                  <a:path w="45276" h="45276">
                    <a:moveTo>
                      <a:pt x="22644" y="0"/>
                    </a:moveTo>
                    <a:cubicBezTo>
                      <a:pt x="35141" y="0"/>
                      <a:pt x="45276" y="10135"/>
                      <a:pt x="45276" y="22632"/>
                    </a:cubicBezTo>
                    <a:cubicBezTo>
                      <a:pt x="45276" y="35141"/>
                      <a:pt x="35141" y="45276"/>
                      <a:pt x="22644" y="45276"/>
                    </a:cubicBezTo>
                    <a:cubicBezTo>
                      <a:pt x="10135" y="45276"/>
                      <a:pt x="0" y="35141"/>
                      <a:pt x="0" y="22632"/>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66" name="Shape 252">
                <a:extLst>
                  <a:ext uri="{FF2B5EF4-FFF2-40B4-BE49-F238E27FC236}">
                    <a16:creationId xmlns:a16="http://schemas.microsoft.com/office/drawing/2014/main" id="{A6D3D724-08B7-5FF8-88D3-253BC6AA84D0}"/>
                  </a:ext>
                </a:extLst>
              </p:cNvPr>
              <p:cNvSpPr/>
              <p:nvPr/>
            </p:nvSpPr>
            <p:spPr>
              <a:xfrm>
                <a:off x="263106" y="0"/>
                <a:ext cx="263106" cy="526199"/>
              </a:xfrm>
              <a:custGeom>
                <a:avLst/>
                <a:gdLst/>
                <a:ahLst/>
                <a:cxnLst/>
                <a:rect l="0" t="0" r="0" b="0"/>
                <a:pathLst>
                  <a:path w="263106" h="526199">
                    <a:moveTo>
                      <a:pt x="0" y="0"/>
                    </a:moveTo>
                    <a:cubicBezTo>
                      <a:pt x="145313" y="0"/>
                      <a:pt x="263106" y="117792"/>
                      <a:pt x="263106" y="263093"/>
                    </a:cubicBezTo>
                    <a:cubicBezTo>
                      <a:pt x="263106" y="408406"/>
                      <a:pt x="145313" y="526199"/>
                      <a:pt x="0" y="526199"/>
                    </a:cubicBezTo>
                    <a:lnTo>
                      <a:pt x="0" y="505168"/>
                    </a:lnTo>
                    <a:cubicBezTo>
                      <a:pt x="133693" y="505168"/>
                      <a:pt x="242074" y="396786"/>
                      <a:pt x="242074" y="263093"/>
                    </a:cubicBezTo>
                    <a:cubicBezTo>
                      <a:pt x="242074" y="129400"/>
                      <a:pt x="133693" y="21031"/>
                      <a:pt x="0" y="21031"/>
                    </a:cubicBez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nvGrpSpPr>
            <p:cNvPr id="9" name="Group 8">
              <a:extLst>
                <a:ext uri="{FF2B5EF4-FFF2-40B4-BE49-F238E27FC236}">
                  <a16:creationId xmlns:a16="http://schemas.microsoft.com/office/drawing/2014/main" id="{83E18251-649C-CD61-E548-C07D31B4FC98}"/>
                </a:ext>
              </a:extLst>
            </p:cNvPr>
            <p:cNvGrpSpPr/>
            <p:nvPr/>
          </p:nvGrpSpPr>
          <p:grpSpPr>
            <a:xfrm>
              <a:off x="9217025" y="779462"/>
              <a:ext cx="2901310" cy="1258571"/>
              <a:chOff x="0" y="0"/>
              <a:chExt cx="2901442" cy="1259193"/>
            </a:xfrm>
            <a:solidFill>
              <a:schemeClr val="accent2"/>
            </a:solidFill>
          </p:grpSpPr>
          <p:sp>
            <p:nvSpPr>
              <p:cNvPr id="10" name="Shape 182">
                <a:extLst>
                  <a:ext uri="{FF2B5EF4-FFF2-40B4-BE49-F238E27FC236}">
                    <a16:creationId xmlns:a16="http://schemas.microsoft.com/office/drawing/2014/main" id="{40B40E45-1691-95D3-E1E9-95ADDED0FBF2}"/>
                  </a:ext>
                </a:extLst>
              </p:cNvPr>
              <p:cNvSpPr/>
              <p:nvPr/>
            </p:nvSpPr>
            <p:spPr>
              <a:xfrm>
                <a:off x="0" y="73298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6"/>
                    </a:lnTo>
                    <a:lnTo>
                      <a:pt x="263099" y="526211"/>
                    </a:lnTo>
                    <a:lnTo>
                      <a:pt x="210079" y="520865"/>
                    </a:lnTo>
                    <a:cubicBezTo>
                      <a:pt x="90184" y="496330"/>
                      <a:pt x="0" y="390243"/>
                      <a:pt x="0" y="263105"/>
                    </a:cubicBezTo>
                    <a:cubicBezTo>
                      <a:pt x="0" y="135956"/>
                      <a:pt x="90184"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1" name="Shape 203">
                <a:extLst>
                  <a:ext uri="{FF2B5EF4-FFF2-40B4-BE49-F238E27FC236}">
                    <a16:creationId xmlns:a16="http://schemas.microsoft.com/office/drawing/2014/main" id="{30FE991B-806B-34FD-87F9-26B9929DAE9C}"/>
                  </a:ext>
                </a:extLst>
              </p:cNvPr>
              <p:cNvSpPr/>
              <p:nvPr/>
            </p:nvSpPr>
            <p:spPr>
              <a:xfrm>
                <a:off x="822363" y="975024"/>
                <a:ext cx="18815" cy="42113"/>
              </a:xfrm>
              <a:custGeom>
                <a:avLst/>
                <a:gdLst/>
                <a:ahLst/>
                <a:cxnLst/>
                <a:rect l="0" t="0" r="0" b="0"/>
                <a:pathLst>
                  <a:path w="18815" h="42113">
                    <a:moveTo>
                      <a:pt x="18815" y="0"/>
                    </a:moveTo>
                    <a:lnTo>
                      <a:pt x="18815" y="42113"/>
                    </a:lnTo>
                    <a:lnTo>
                      <a:pt x="6629" y="37065"/>
                    </a:lnTo>
                    <a:cubicBezTo>
                      <a:pt x="2533" y="32969"/>
                      <a:pt x="0" y="27311"/>
                      <a:pt x="0" y="21063"/>
                    </a:cubicBezTo>
                    <a:cubicBezTo>
                      <a:pt x="0" y="14808"/>
                      <a:pt x="2533" y="9147"/>
                      <a:pt x="6629" y="5050"/>
                    </a:cubicBezTo>
                    <a:lnTo>
                      <a:pt x="1881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2" name="Shape 204">
                <a:extLst>
                  <a:ext uri="{FF2B5EF4-FFF2-40B4-BE49-F238E27FC236}">
                    <a16:creationId xmlns:a16="http://schemas.microsoft.com/office/drawing/2014/main" id="{67BDBFF2-7B41-8D91-8B72-30D987647228}"/>
                  </a:ext>
                </a:extLst>
              </p:cNvPr>
              <p:cNvSpPr/>
              <p:nvPr/>
            </p:nvSpPr>
            <p:spPr>
              <a:xfrm>
                <a:off x="710375"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3" name="Shape 205">
                <a:extLst>
                  <a:ext uri="{FF2B5EF4-FFF2-40B4-BE49-F238E27FC236}">
                    <a16:creationId xmlns:a16="http://schemas.microsoft.com/office/drawing/2014/main" id="{30A5B6C3-E953-1491-B844-70B7F25BDCC7}"/>
                  </a:ext>
                </a:extLst>
              </p:cNvPr>
              <p:cNvSpPr/>
              <p:nvPr/>
            </p:nvSpPr>
            <p:spPr>
              <a:xfrm>
                <a:off x="598398"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4" name="Shape 206">
                <a:extLst>
                  <a:ext uri="{FF2B5EF4-FFF2-40B4-BE49-F238E27FC236}">
                    <a16:creationId xmlns:a16="http://schemas.microsoft.com/office/drawing/2014/main" id="{37E65AA7-37D8-6B7C-06DB-860049AEFE42}"/>
                  </a:ext>
                </a:extLst>
              </p:cNvPr>
              <p:cNvSpPr/>
              <p:nvPr/>
            </p:nvSpPr>
            <p:spPr>
              <a:xfrm>
                <a:off x="263099" y="732981"/>
                <a:ext cx="263113" cy="526212"/>
              </a:xfrm>
              <a:custGeom>
                <a:avLst/>
                <a:gdLst/>
                <a:ahLst/>
                <a:cxnLst/>
                <a:rect l="0" t="0" r="0" b="0"/>
                <a:pathLst>
                  <a:path w="263113" h="526212">
                    <a:moveTo>
                      <a:pt x="6" y="0"/>
                    </a:moveTo>
                    <a:cubicBezTo>
                      <a:pt x="145307" y="0"/>
                      <a:pt x="263113" y="117792"/>
                      <a:pt x="263113" y="263106"/>
                    </a:cubicBezTo>
                    <a:cubicBezTo>
                      <a:pt x="263113" y="408406"/>
                      <a:pt x="145307" y="526212"/>
                      <a:pt x="6" y="526212"/>
                    </a:cubicBezTo>
                    <a:lnTo>
                      <a:pt x="0" y="526211"/>
                    </a:lnTo>
                    <a:lnTo>
                      <a:pt x="0" y="505167"/>
                    </a:lnTo>
                    <a:lnTo>
                      <a:pt x="6" y="505168"/>
                    </a:lnTo>
                    <a:cubicBezTo>
                      <a:pt x="133699" y="505168"/>
                      <a:pt x="242069" y="396799"/>
                      <a:pt x="242069" y="263106"/>
                    </a:cubicBezTo>
                    <a:cubicBezTo>
                      <a:pt x="242069" y="129413"/>
                      <a:pt x="133699"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5" name="Shape 207">
                <a:extLst>
                  <a:ext uri="{FF2B5EF4-FFF2-40B4-BE49-F238E27FC236}">
                    <a16:creationId xmlns:a16="http://schemas.microsoft.com/office/drawing/2014/main" id="{E78FF13B-5389-DDDD-58DA-908E95F435C3}"/>
                  </a:ext>
                </a:extLst>
              </p:cNvPr>
              <p:cNvSpPr/>
              <p:nvPr/>
            </p:nvSpPr>
            <p:spPr>
              <a:xfrm>
                <a:off x="578079" y="1"/>
                <a:ext cx="263099" cy="526211"/>
              </a:xfrm>
              <a:custGeom>
                <a:avLst/>
                <a:gdLst/>
                <a:ahLst/>
                <a:cxnLst/>
                <a:rect l="0" t="0" r="0" b="0"/>
                <a:pathLst>
                  <a:path w="263099" h="526211">
                    <a:moveTo>
                      <a:pt x="263099" y="0"/>
                    </a:moveTo>
                    <a:lnTo>
                      <a:pt x="263099" y="21031"/>
                    </a:lnTo>
                    <a:lnTo>
                      <a:pt x="214319" y="25949"/>
                    </a:lnTo>
                    <a:cubicBezTo>
                      <a:pt x="104011" y="48522"/>
                      <a:pt x="21031" y="146124"/>
                      <a:pt x="21031" y="263105"/>
                    </a:cubicBezTo>
                    <a:cubicBezTo>
                      <a:pt x="21031" y="380087"/>
                      <a:pt x="104011" y="477679"/>
                      <a:pt x="214319" y="500250"/>
                    </a:cubicBezTo>
                    <a:lnTo>
                      <a:pt x="263099" y="505167"/>
                    </a:lnTo>
                    <a:lnTo>
                      <a:pt x="263099" y="526211"/>
                    </a:lnTo>
                    <a:lnTo>
                      <a:pt x="210079" y="520866"/>
                    </a:lnTo>
                    <a:cubicBezTo>
                      <a:pt x="90185" y="496331"/>
                      <a:pt x="0" y="390244"/>
                      <a:pt x="0" y="263105"/>
                    </a:cubicBezTo>
                    <a:cubicBezTo>
                      <a:pt x="0" y="135956"/>
                      <a:pt x="90185" y="29878"/>
                      <a:pt x="210079" y="5345"/>
                    </a:cubicBezTo>
                    <a:lnTo>
                      <a:pt x="263099"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6" name="Shape 231">
                <a:extLst>
                  <a:ext uri="{FF2B5EF4-FFF2-40B4-BE49-F238E27FC236}">
                    <a16:creationId xmlns:a16="http://schemas.microsoft.com/office/drawing/2014/main" id="{5345668F-FC4B-D644-5930-2CB6217E184C}"/>
                  </a:ext>
                </a:extLst>
              </p:cNvPr>
              <p:cNvSpPr/>
              <p:nvPr/>
            </p:nvSpPr>
            <p:spPr>
              <a:xfrm>
                <a:off x="1382255" y="973443"/>
                <a:ext cx="33262" cy="45276"/>
              </a:xfrm>
              <a:custGeom>
                <a:avLst/>
                <a:gdLst/>
                <a:ahLst/>
                <a:cxnLst/>
                <a:rect l="0" t="0" r="0" b="0"/>
                <a:pathLst>
                  <a:path w="33262" h="45276">
                    <a:moveTo>
                      <a:pt x="22632" y="0"/>
                    </a:moveTo>
                    <a:lnTo>
                      <a:pt x="33262" y="4402"/>
                    </a:lnTo>
                    <a:lnTo>
                      <a:pt x="33262" y="40875"/>
                    </a:lnTo>
                    <a:lnTo>
                      <a:pt x="22632" y="45276"/>
                    </a:ln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7" name="Shape 232">
                <a:extLst>
                  <a:ext uri="{FF2B5EF4-FFF2-40B4-BE49-F238E27FC236}">
                    <a16:creationId xmlns:a16="http://schemas.microsoft.com/office/drawing/2014/main" id="{17149A7A-3125-787A-93CA-70281094A457}"/>
                  </a:ext>
                </a:extLst>
              </p:cNvPr>
              <p:cNvSpPr/>
              <p:nvPr/>
            </p:nvSpPr>
            <p:spPr>
              <a:xfrm>
                <a:off x="1270280"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8" name="Shape 233">
                <a:extLst>
                  <a:ext uri="{FF2B5EF4-FFF2-40B4-BE49-F238E27FC236}">
                    <a16:creationId xmlns:a16="http://schemas.microsoft.com/office/drawing/2014/main" id="{0F94578A-6333-4EA5-790F-DDAFBCD071EC}"/>
                  </a:ext>
                </a:extLst>
              </p:cNvPr>
              <p:cNvSpPr/>
              <p:nvPr/>
            </p:nvSpPr>
            <p:spPr>
              <a:xfrm>
                <a:off x="1158291" y="973443"/>
                <a:ext cx="45287" cy="45276"/>
              </a:xfrm>
              <a:custGeom>
                <a:avLst/>
                <a:gdLst/>
                <a:ahLst/>
                <a:cxnLst/>
                <a:rect l="0" t="0" r="0" b="0"/>
                <a:pathLst>
                  <a:path w="45287" h="45276">
                    <a:moveTo>
                      <a:pt x="22644" y="0"/>
                    </a:moveTo>
                    <a:cubicBezTo>
                      <a:pt x="35140" y="0"/>
                      <a:pt x="45287" y="10135"/>
                      <a:pt x="45287" y="22644"/>
                    </a:cubicBezTo>
                    <a:cubicBezTo>
                      <a:pt x="45287"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19" name="Shape 234">
                <a:extLst>
                  <a:ext uri="{FF2B5EF4-FFF2-40B4-BE49-F238E27FC236}">
                    <a16:creationId xmlns:a16="http://schemas.microsoft.com/office/drawing/2014/main" id="{ACB728C9-E664-22FF-119C-5949A6A10EA3}"/>
                  </a:ext>
                </a:extLst>
              </p:cNvPr>
              <p:cNvSpPr/>
              <p:nvPr/>
            </p:nvSpPr>
            <p:spPr>
              <a:xfrm>
                <a:off x="1046315"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0" name="Shape 235">
                <a:extLst>
                  <a:ext uri="{FF2B5EF4-FFF2-40B4-BE49-F238E27FC236}">
                    <a16:creationId xmlns:a16="http://schemas.microsoft.com/office/drawing/2014/main" id="{434A5FBC-2952-7895-6366-9D46F032C6ED}"/>
                  </a:ext>
                </a:extLst>
              </p:cNvPr>
              <p:cNvSpPr/>
              <p:nvPr/>
            </p:nvSpPr>
            <p:spPr>
              <a:xfrm>
                <a:off x="934339"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1" name="Shape 236">
                <a:extLst>
                  <a:ext uri="{FF2B5EF4-FFF2-40B4-BE49-F238E27FC236}">
                    <a16:creationId xmlns:a16="http://schemas.microsoft.com/office/drawing/2014/main" id="{DE4D8F6C-7D4D-E285-12BE-C314A8F2FDD7}"/>
                  </a:ext>
                </a:extLst>
              </p:cNvPr>
              <p:cNvSpPr/>
              <p:nvPr/>
            </p:nvSpPr>
            <p:spPr>
              <a:xfrm>
                <a:off x="841178" y="973443"/>
                <a:ext cx="26460" cy="45276"/>
              </a:xfrm>
              <a:custGeom>
                <a:avLst/>
                <a:gdLst/>
                <a:ahLst/>
                <a:cxnLst/>
                <a:rect l="0" t="0" r="0" b="0"/>
                <a:pathLst>
                  <a:path w="26460" h="45276">
                    <a:moveTo>
                      <a:pt x="3816" y="0"/>
                    </a:moveTo>
                    <a:cubicBezTo>
                      <a:pt x="16325" y="0"/>
                      <a:pt x="26460" y="10135"/>
                      <a:pt x="26460" y="22644"/>
                    </a:cubicBezTo>
                    <a:cubicBezTo>
                      <a:pt x="26460" y="35141"/>
                      <a:pt x="16325" y="45276"/>
                      <a:pt x="3816" y="45276"/>
                    </a:cubicBezTo>
                    <a:lnTo>
                      <a:pt x="0" y="43695"/>
                    </a:lnTo>
                    <a:lnTo>
                      <a:pt x="0" y="1581"/>
                    </a:lnTo>
                    <a:lnTo>
                      <a:pt x="381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2" name="Shape 237">
                <a:extLst>
                  <a:ext uri="{FF2B5EF4-FFF2-40B4-BE49-F238E27FC236}">
                    <a16:creationId xmlns:a16="http://schemas.microsoft.com/office/drawing/2014/main" id="{276FE0E5-5490-892C-45D3-2AC7F92919FC}"/>
                  </a:ext>
                </a:extLst>
              </p:cNvPr>
              <p:cNvSpPr/>
              <p:nvPr/>
            </p:nvSpPr>
            <p:spPr>
              <a:xfrm>
                <a:off x="1400442" y="243593"/>
                <a:ext cx="15075" cy="39015"/>
              </a:xfrm>
              <a:custGeom>
                <a:avLst/>
                <a:gdLst/>
                <a:ahLst/>
                <a:cxnLst/>
                <a:rect l="0" t="0" r="0" b="0"/>
                <a:pathLst>
                  <a:path w="15075" h="39015">
                    <a:moveTo>
                      <a:pt x="15075" y="0"/>
                    </a:moveTo>
                    <a:lnTo>
                      <a:pt x="15075" y="39015"/>
                    </a:lnTo>
                    <a:lnTo>
                      <a:pt x="6624" y="35516"/>
                    </a:lnTo>
                    <a:cubicBezTo>
                      <a:pt x="2531" y="31420"/>
                      <a:pt x="0" y="25762"/>
                      <a:pt x="0" y="19514"/>
                    </a:cubicBezTo>
                    <a:cubicBezTo>
                      <a:pt x="0" y="13259"/>
                      <a:pt x="2531" y="7598"/>
                      <a:pt x="6624" y="3501"/>
                    </a:cubicBezTo>
                    <a:lnTo>
                      <a:pt x="15075"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3" name="Shape 238">
                <a:extLst>
                  <a:ext uri="{FF2B5EF4-FFF2-40B4-BE49-F238E27FC236}">
                    <a16:creationId xmlns:a16="http://schemas.microsoft.com/office/drawing/2014/main" id="{9606578A-6CDC-4715-BB89-9D03088F73F2}"/>
                  </a:ext>
                </a:extLst>
              </p:cNvPr>
              <p:cNvSpPr/>
              <p:nvPr/>
            </p:nvSpPr>
            <p:spPr>
              <a:xfrm>
                <a:off x="1288453"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4" name="Shape 239">
                <a:extLst>
                  <a:ext uri="{FF2B5EF4-FFF2-40B4-BE49-F238E27FC236}">
                    <a16:creationId xmlns:a16="http://schemas.microsoft.com/office/drawing/2014/main" id="{BC8455C4-394D-632B-A0EF-3B38E0A96B2F}"/>
                  </a:ext>
                </a:extLst>
              </p:cNvPr>
              <p:cNvSpPr/>
              <p:nvPr/>
            </p:nvSpPr>
            <p:spPr>
              <a:xfrm>
                <a:off x="1176477"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5" name="Shape 240">
                <a:extLst>
                  <a:ext uri="{FF2B5EF4-FFF2-40B4-BE49-F238E27FC236}">
                    <a16:creationId xmlns:a16="http://schemas.microsoft.com/office/drawing/2014/main" id="{6D92BE42-46D5-35D4-0BF3-9411D27EB1E6}"/>
                  </a:ext>
                </a:extLst>
              </p:cNvPr>
              <p:cNvSpPr/>
              <p:nvPr/>
            </p:nvSpPr>
            <p:spPr>
              <a:xfrm>
                <a:off x="841178" y="0"/>
                <a:ext cx="263099" cy="526212"/>
              </a:xfrm>
              <a:custGeom>
                <a:avLst/>
                <a:gdLst/>
                <a:ahLst/>
                <a:cxnLst/>
                <a:rect l="0" t="0" r="0" b="0"/>
                <a:pathLst>
                  <a:path w="263099" h="526212">
                    <a:moveTo>
                      <a:pt x="6" y="0"/>
                    </a:moveTo>
                    <a:cubicBezTo>
                      <a:pt x="145307" y="0"/>
                      <a:pt x="263099" y="117793"/>
                      <a:pt x="263099" y="263106"/>
                    </a:cubicBezTo>
                    <a:cubicBezTo>
                      <a:pt x="263099" y="408407"/>
                      <a:pt x="145307" y="526212"/>
                      <a:pt x="6" y="526212"/>
                    </a:cubicBezTo>
                    <a:lnTo>
                      <a:pt x="0" y="526212"/>
                    </a:lnTo>
                    <a:lnTo>
                      <a:pt x="0" y="505167"/>
                    </a:lnTo>
                    <a:lnTo>
                      <a:pt x="6" y="505168"/>
                    </a:lnTo>
                    <a:cubicBezTo>
                      <a:pt x="133700" y="505168"/>
                      <a:pt x="242068" y="396799"/>
                      <a:pt x="242068" y="263106"/>
                    </a:cubicBezTo>
                    <a:cubicBezTo>
                      <a:pt x="242068" y="129413"/>
                      <a:pt x="133700" y="21031"/>
                      <a:pt x="6" y="21031"/>
                    </a:cubicBezTo>
                    <a:lnTo>
                      <a:pt x="0" y="21032"/>
                    </a:lnTo>
                    <a:lnTo>
                      <a:pt x="0" y="1"/>
                    </a:lnTo>
                    <a:lnTo>
                      <a:pt x="6"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6" name="Shape 309">
                <a:extLst>
                  <a:ext uri="{FF2B5EF4-FFF2-40B4-BE49-F238E27FC236}">
                    <a16:creationId xmlns:a16="http://schemas.microsoft.com/office/drawing/2014/main" id="{29F723EF-CD71-C2FE-752B-1E6CDC6CC6A6}"/>
                  </a:ext>
                </a:extLst>
              </p:cNvPr>
              <p:cNvSpPr/>
              <p:nvPr/>
            </p:nvSpPr>
            <p:spPr>
              <a:xfrm>
                <a:off x="1415517" y="977844"/>
                <a:ext cx="12014" cy="36473"/>
              </a:xfrm>
              <a:custGeom>
                <a:avLst/>
                <a:gdLst/>
                <a:ahLst/>
                <a:cxnLst/>
                <a:rect l="0" t="0" r="0" b="0"/>
                <a:pathLst>
                  <a:path w="12014" h="36473">
                    <a:moveTo>
                      <a:pt x="0" y="0"/>
                    </a:moveTo>
                    <a:lnTo>
                      <a:pt x="5383" y="2229"/>
                    </a:lnTo>
                    <a:cubicBezTo>
                      <a:pt x="9481" y="6327"/>
                      <a:pt x="12014" y="11987"/>
                      <a:pt x="12014" y="18242"/>
                    </a:cubicBezTo>
                    <a:cubicBezTo>
                      <a:pt x="12014" y="24491"/>
                      <a:pt x="9481" y="30148"/>
                      <a:pt x="5383" y="34244"/>
                    </a:cubicBezTo>
                    <a:lnTo>
                      <a:pt x="0" y="36473"/>
                    </a:lnTo>
                    <a:lnTo>
                      <a:pt x="0"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7" name="Shape 310">
                <a:extLst>
                  <a:ext uri="{FF2B5EF4-FFF2-40B4-BE49-F238E27FC236}">
                    <a16:creationId xmlns:a16="http://schemas.microsoft.com/office/drawing/2014/main" id="{9258DB10-566D-7306-CD05-8F4B444C9974}"/>
                  </a:ext>
                </a:extLst>
              </p:cNvPr>
              <p:cNvSpPr/>
              <p:nvPr/>
            </p:nvSpPr>
            <p:spPr>
              <a:xfrm>
                <a:off x="283798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8" name="Shape 311">
                <a:extLst>
                  <a:ext uri="{FF2B5EF4-FFF2-40B4-BE49-F238E27FC236}">
                    <a16:creationId xmlns:a16="http://schemas.microsoft.com/office/drawing/2014/main" id="{2C4B9D68-64FA-2B04-763B-E5DC1D257A0A}"/>
                  </a:ext>
                </a:extLst>
              </p:cNvPr>
              <p:cNvSpPr/>
              <p:nvPr/>
            </p:nvSpPr>
            <p:spPr>
              <a:xfrm>
                <a:off x="2726004"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29" name="Shape 312">
                <a:extLst>
                  <a:ext uri="{FF2B5EF4-FFF2-40B4-BE49-F238E27FC236}">
                    <a16:creationId xmlns:a16="http://schemas.microsoft.com/office/drawing/2014/main" id="{B087527B-C4CE-3F6B-3679-76187D0891FA}"/>
                  </a:ext>
                </a:extLst>
              </p:cNvPr>
              <p:cNvSpPr/>
              <p:nvPr/>
            </p:nvSpPr>
            <p:spPr>
              <a:xfrm>
                <a:off x="2614029"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0" name="Shape 313">
                <a:extLst>
                  <a:ext uri="{FF2B5EF4-FFF2-40B4-BE49-F238E27FC236}">
                    <a16:creationId xmlns:a16="http://schemas.microsoft.com/office/drawing/2014/main" id="{3990792D-F37B-A95D-91B8-54FA1A753FA9}"/>
                  </a:ext>
                </a:extLst>
              </p:cNvPr>
              <p:cNvSpPr/>
              <p:nvPr/>
            </p:nvSpPr>
            <p:spPr>
              <a:xfrm>
                <a:off x="2502040"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1" name="Shape 314">
                <a:extLst>
                  <a:ext uri="{FF2B5EF4-FFF2-40B4-BE49-F238E27FC236}">
                    <a16:creationId xmlns:a16="http://schemas.microsoft.com/office/drawing/2014/main" id="{FD782CB4-AD4A-4DE2-2CF8-7617E308FF3B}"/>
                  </a:ext>
                </a:extLst>
              </p:cNvPr>
              <p:cNvSpPr/>
              <p:nvPr/>
            </p:nvSpPr>
            <p:spPr>
              <a:xfrm>
                <a:off x="2390064" y="973443"/>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2" name="Shape 315">
                <a:extLst>
                  <a:ext uri="{FF2B5EF4-FFF2-40B4-BE49-F238E27FC236}">
                    <a16:creationId xmlns:a16="http://schemas.microsoft.com/office/drawing/2014/main" id="{FBCAD276-0E11-1BD1-6E14-CFB90BF4A34A}"/>
                  </a:ext>
                </a:extLst>
              </p:cNvPr>
              <p:cNvSpPr/>
              <p:nvPr/>
            </p:nvSpPr>
            <p:spPr>
              <a:xfrm>
                <a:off x="2278088" y="973443"/>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3" name="Shape 316">
                <a:extLst>
                  <a:ext uri="{FF2B5EF4-FFF2-40B4-BE49-F238E27FC236}">
                    <a16:creationId xmlns:a16="http://schemas.microsoft.com/office/drawing/2014/main" id="{1D34C1D8-3F21-A845-EA7E-CD9D2AB5C35A}"/>
                  </a:ext>
                </a:extLst>
              </p:cNvPr>
              <p:cNvSpPr/>
              <p:nvPr/>
            </p:nvSpPr>
            <p:spPr>
              <a:xfrm>
                <a:off x="2166112" y="973443"/>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4" name="Shape 317">
                <a:extLst>
                  <a:ext uri="{FF2B5EF4-FFF2-40B4-BE49-F238E27FC236}">
                    <a16:creationId xmlns:a16="http://schemas.microsoft.com/office/drawing/2014/main" id="{2CC8AB46-39E4-D54B-2189-3A63643CEB0D}"/>
                  </a:ext>
                </a:extLst>
              </p:cNvPr>
              <p:cNvSpPr/>
              <p:nvPr/>
            </p:nvSpPr>
            <p:spPr>
              <a:xfrm>
                <a:off x="2054124"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5" name="Shape 318">
                <a:extLst>
                  <a:ext uri="{FF2B5EF4-FFF2-40B4-BE49-F238E27FC236}">
                    <a16:creationId xmlns:a16="http://schemas.microsoft.com/office/drawing/2014/main" id="{99AC8771-BBA3-C660-58EF-86B9CA41FFB6}"/>
                  </a:ext>
                </a:extLst>
              </p:cNvPr>
              <p:cNvSpPr/>
              <p:nvPr/>
            </p:nvSpPr>
            <p:spPr>
              <a:xfrm>
                <a:off x="1942147" y="973443"/>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6" name="Shape 319">
                <a:extLst>
                  <a:ext uri="{FF2B5EF4-FFF2-40B4-BE49-F238E27FC236}">
                    <a16:creationId xmlns:a16="http://schemas.microsoft.com/office/drawing/2014/main" id="{A2A95D55-C3EF-C904-A080-5D9CB28E3494}"/>
                  </a:ext>
                </a:extLst>
              </p:cNvPr>
              <p:cNvSpPr/>
              <p:nvPr/>
            </p:nvSpPr>
            <p:spPr>
              <a:xfrm>
                <a:off x="1830171" y="973443"/>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7" name="Shape 320">
                <a:extLst>
                  <a:ext uri="{FF2B5EF4-FFF2-40B4-BE49-F238E27FC236}">
                    <a16:creationId xmlns:a16="http://schemas.microsoft.com/office/drawing/2014/main" id="{421F6A43-088F-045B-2698-A13A7D437F60}"/>
                  </a:ext>
                </a:extLst>
              </p:cNvPr>
              <p:cNvSpPr/>
              <p:nvPr/>
            </p:nvSpPr>
            <p:spPr>
              <a:xfrm>
                <a:off x="1718195" y="973443"/>
                <a:ext cx="45276" cy="45276"/>
              </a:xfrm>
              <a:custGeom>
                <a:avLst/>
                <a:gdLst/>
                <a:ahLst/>
                <a:cxnLst/>
                <a:rect l="0" t="0" r="0" b="0"/>
                <a:pathLst>
                  <a:path w="45276" h="45276">
                    <a:moveTo>
                      <a:pt x="22632" y="0"/>
                    </a:moveTo>
                    <a:cubicBezTo>
                      <a:pt x="35142" y="0"/>
                      <a:pt x="45276" y="10135"/>
                      <a:pt x="45276" y="22644"/>
                    </a:cubicBezTo>
                    <a:cubicBezTo>
                      <a:pt x="45276" y="35141"/>
                      <a:pt x="35142"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8" name="Shape 321">
                <a:extLst>
                  <a:ext uri="{FF2B5EF4-FFF2-40B4-BE49-F238E27FC236}">
                    <a16:creationId xmlns:a16="http://schemas.microsoft.com/office/drawing/2014/main" id="{2002A973-C8D1-1988-AD8E-2FB2B3F9307E}"/>
                  </a:ext>
                </a:extLst>
              </p:cNvPr>
              <p:cNvSpPr/>
              <p:nvPr/>
            </p:nvSpPr>
            <p:spPr>
              <a:xfrm>
                <a:off x="1606207" y="973443"/>
                <a:ext cx="45276" cy="45276"/>
              </a:xfrm>
              <a:custGeom>
                <a:avLst/>
                <a:gdLst/>
                <a:ahLst/>
                <a:cxnLst/>
                <a:rect l="0" t="0" r="0" b="0"/>
                <a:pathLst>
                  <a:path w="45276" h="45276">
                    <a:moveTo>
                      <a:pt x="22645" y="0"/>
                    </a:moveTo>
                    <a:cubicBezTo>
                      <a:pt x="35141" y="0"/>
                      <a:pt x="45276" y="10135"/>
                      <a:pt x="45276" y="22644"/>
                    </a:cubicBezTo>
                    <a:cubicBezTo>
                      <a:pt x="45276" y="35141"/>
                      <a:pt x="35141" y="45276"/>
                      <a:pt x="22645" y="45276"/>
                    </a:cubicBezTo>
                    <a:cubicBezTo>
                      <a:pt x="10148" y="45276"/>
                      <a:pt x="0" y="35141"/>
                      <a:pt x="0" y="22644"/>
                    </a:cubicBezTo>
                    <a:cubicBezTo>
                      <a:pt x="0" y="10135"/>
                      <a:pt x="10148" y="0"/>
                      <a:pt x="22645"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39" name="Shape 322">
                <a:extLst>
                  <a:ext uri="{FF2B5EF4-FFF2-40B4-BE49-F238E27FC236}">
                    <a16:creationId xmlns:a16="http://schemas.microsoft.com/office/drawing/2014/main" id="{A5AC01BD-E5D8-2D31-57E3-839EAC192613}"/>
                  </a:ext>
                </a:extLst>
              </p:cNvPr>
              <p:cNvSpPr/>
              <p:nvPr/>
            </p:nvSpPr>
            <p:spPr>
              <a:xfrm>
                <a:off x="1494231" y="973443"/>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0" name="Shape 323">
                <a:extLst>
                  <a:ext uri="{FF2B5EF4-FFF2-40B4-BE49-F238E27FC236}">
                    <a16:creationId xmlns:a16="http://schemas.microsoft.com/office/drawing/2014/main" id="{4EA98DA1-1CD8-692F-58FB-4411D8D24500}"/>
                  </a:ext>
                </a:extLst>
              </p:cNvPr>
              <p:cNvSpPr/>
              <p:nvPr/>
            </p:nvSpPr>
            <p:spPr>
              <a:xfrm>
                <a:off x="2856166"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1" name="Shape 324">
                <a:extLst>
                  <a:ext uri="{FF2B5EF4-FFF2-40B4-BE49-F238E27FC236}">
                    <a16:creationId xmlns:a16="http://schemas.microsoft.com/office/drawing/2014/main" id="{B6EB2E68-EB88-003A-3688-01BBDF58E45B}"/>
                  </a:ext>
                </a:extLst>
              </p:cNvPr>
              <p:cNvSpPr/>
              <p:nvPr/>
            </p:nvSpPr>
            <p:spPr>
              <a:xfrm>
                <a:off x="2744191"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2" name="Shape 325">
                <a:extLst>
                  <a:ext uri="{FF2B5EF4-FFF2-40B4-BE49-F238E27FC236}">
                    <a16:creationId xmlns:a16="http://schemas.microsoft.com/office/drawing/2014/main" id="{F09D07C7-58CB-B6CA-0AEE-6B6E7EAD2525}"/>
                  </a:ext>
                </a:extLst>
              </p:cNvPr>
              <p:cNvSpPr/>
              <p:nvPr/>
            </p:nvSpPr>
            <p:spPr>
              <a:xfrm>
                <a:off x="2632202"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3" name="Shape 326">
                <a:extLst>
                  <a:ext uri="{FF2B5EF4-FFF2-40B4-BE49-F238E27FC236}">
                    <a16:creationId xmlns:a16="http://schemas.microsoft.com/office/drawing/2014/main" id="{8E343536-7E91-BE5B-7889-B02716BF030C}"/>
                  </a:ext>
                </a:extLst>
              </p:cNvPr>
              <p:cNvSpPr/>
              <p:nvPr/>
            </p:nvSpPr>
            <p:spPr>
              <a:xfrm>
                <a:off x="2520226"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5" y="45276"/>
                      <a:pt x="0" y="35141"/>
                      <a:pt x="0" y="22644"/>
                    </a:cubicBezTo>
                    <a:cubicBezTo>
                      <a:pt x="0" y="10135"/>
                      <a:pt x="10135"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4" name="Shape 327">
                <a:extLst>
                  <a:ext uri="{FF2B5EF4-FFF2-40B4-BE49-F238E27FC236}">
                    <a16:creationId xmlns:a16="http://schemas.microsoft.com/office/drawing/2014/main" id="{5858CB62-FF32-D284-C847-392AAB33529F}"/>
                  </a:ext>
                </a:extLst>
              </p:cNvPr>
              <p:cNvSpPr/>
              <p:nvPr/>
            </p:nvSpPr>
            <p:spPr>
              <a:xfrm>
                <a:off x="2408251" y="240462"/>
                <a:ext cx="45275" cy="45276"/>
              </a:xfrm>
              <a:custGeom>
                <a:avLst/>
                <a:gdLst/>
                <a:ahLst/>
                <a:cxnLst/>
                <a:rect l="0" t="0" r="0" b="0"/>
                <a:pathLst>
                  <a:path w="45275" h="45276">
                    <a:moveTo>
                      <a:pt x="22631" y="0"/>
                    </a:moveTo>
                    <a:cubicBezTo>
                      <a:pt x="35140" y="0"/>
                      <a:pt x="45275" y="10135"/>
                      <a:pt x="45275" y="22644"/>
                    </a:cubicBezTo>
                    <a:cubicBezTo>
                      <a:pt x="45275"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5" name="Shape 328">
                <a:extLst>
                  <a:ext uri="{FF2B5EF4-FFF2-40B4-BE49-F238E27FC236}">
                    <a16:creationId xmlns:a16="http://schemas.microsoft.com/office/drawing/2014/main" id="{84DC3979-1764-7976-C67E-50FF46BAB76C}"/>
                  </a:ext>
                </a:extLst>
              </p:cNvPr>
              <p:cNvSpPr/>
              <p:nvPr/>
            </p:nvSpPr>
            <p:spPr>
              <a:xfrm>
                <a:off x="2296262" y="240462"/>
                <a:ext cx="45287" cy="45276"/>
              </a:xfrm>
              <a:custGeom>
                <a:avLst/>
                <a:gdLst/>
                <a:ahLst/>
                <a:cxnLst/>
                <a:rect l="0" t="0" r="0" b="0"/>
                <a:pathLst>
                  <a:path w="45287" h="45276">
                    <a:moveTo>
                      <a:pt x="22644" y="0"/>
                    </a:moveTo>
                    <a:cubicBezTo>
                      <a:pt x="35153" y="0"/>
                      <a:pt x="45287" y="10135"/>
                      <a:pt x="45287" y="22644"/>
                    </a:cubicBezTo>
                    <a:cubicBezTo>
                      <a:pt x="45287" y="35141"/>
                      <a:pt x="35153" y="45276"/>
                      <a:pt x="22644" y="45276"/>
                    </a:cubicBezTo>
                    <a:cubicBezTo>
                      <a:pt x="10147" y="45276"/>
                      <a:pt x="0" y="35141"/>
                      <a:pt x="0" y="22644"/>
                    </a:cubicBezTo>
                    <a:cubicBezTo>
                      <a:pt x="0" y="10135"/>
                      <a:pt x="10147"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6" name="Shape 329">
                <a:extLst>
                  <a:ext uri="{FF2B5EF4-FFF2-40B4-BE49-F238E27FC236}">
                    <a16:creationId xmlns:a16="http://schemas.microsoft.com/office/drawing/2014/main" id="{4DC41B34-D4F4-F6F9-FF3B-12E288B87DC6}"/>
                  </a:ext>
                </a:extLst>
              </p:cNvPr>
              <p:cNvSpPr/>
              <p:nvPr/>
            </p:nvSpPr>
            <p:spPr>
              <a:xfrm>
                <a:off x="2184286" y="240462"/>
                <a:ext cx="45275" cy="45276"/>
              </a:xfrm>
              <a:custGeom>
                <a:avLst/>
                <a:gdLst/>
                <a:ahLst/>
                <a:cxnLst/>
                <a:rect l="0" t="0" r="0" b="0"/>
                <a:pathLst>
                  <a:path w="45275" h="45276">
                    <a:moveTo>
                      <a:pt x="22644" y="0"/>
                    </a:moveTo>
                    <a:cubicBezTo>
                      <a:pt x="35140" y="0"/>
                      <a:pt x="45275" y="10135"/>
                      <a:pt x="45275" y="22644"/>
                    </a:cubicBezTo>
                    <a:cubicBezTo>
                      <a:pt x="45275"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7" name="Shape 330">
                <a:extLst>
                  <a:ext uri="{FF2B5EF4-FFF2-40B4-BE49-F238E27FC236}">
                    <a16:creationId xmlns:a16="http://schemas.microsoft.com/office/drawing/2014/main" id="{BED1DE21-5F98-4E69-FC64-5953C787B818}"/>
                  </a:ext>
                </a:extLst>
              </p:cNvPr>
              <p:cNvSpPr/>
              <p:nvPr/>
            </p:nvSpPr>
            <p:spPr>
              <a:xfrm>
                <a:off x="2072310" y="240462"/>
                <a:ext cx="45276" cy="45276"/>
              </a:xfrm>
              <a:custGeom>
                <a:avLst/>
                <a:gdLst/>
                <a:ahLst/>
                <a:cxnLst/>
                <a:rect l="0" t="0" r="0" b="0"/>
                <a:pathLst>
                  <a:path w="45276" h="45276">
                    <a:moveTo>
                      <a:pt x="22644" y="0"/>
                    </a:moveTo>
                    <a:cubicBezTo>
                      <a:pt x="35140" y="0"/>
                      <a:pt x="45276" y="10135"/>
                      <a:pt x="45276" y="22644"/>
                    </a:cubicBezTo>
                    <a:cubicBezTo>
                      <a:pt x="45276" y="35141"/>
                      <a:pt x="35140"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8" name="Shape 331">
                <a:extLst>
                  <a:ext uri="{FF2B5EF4-FFF2-40B4-BE49-F238E27FC236}">
                    <a16:creationId xmlns:a16="http://schemas.microsoft.com/office/drawing/2014/main" id="{6FB85D90-1040-7E1E-FC01-DC908D9CD827}"/>
                  </a:ext>
                </a:extLst>
              </p:cNvPr>
              <p:cNvSpPr/>
              <p:nvPr/>
            </p:nvSpPr>
            <p:spPr>
              <a:xfrm>
                <a:off x="1960334" y="240462"/>
                <a:ext cx="45276" cy="45276"/>
              </a:xfrm>
              <a:custGeom>
                <a:avLst/>
                <a:gdLst/>
                <a:ahLst/>
                <a:cxnLst/>
                <a:rect l="0" t="0" r="0" b="0"/>
                <a:pathLst>
                  <a:path w="45276" h="45276">
                    <a:moveTo>
                      <a:pt x="22631" y="0"/>
                    </a:moveTo>
                    <a:cubicBezTo>
                      <a:pt x="35140" y="0"/>
                      <a:pt x="45276" y="10135"/>
                      <a:pt x="45276" y="22644"/>
                    </a:cubicBezTo>
                    <a:cubicBezTo>
                      <a:pt x="45276" y="35141"/>
                      <a:pt x="35140"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49" name="Shape 332">
                <a:extLst>
                  <a:ext uri="{FF2B5EF4-FFF2-40B4-BE49-F238E27FC236}">
                    <a16:creationId xmlns:a16="http://schemas.microsoft.com/office/drawing/2014/main" id="{B1254CF8-A61E-3D82-A0D4-E0658BA6E668}"/>
                  </a:ext>
                </a:extLst>
              </p:cNvPr>
              <p:cNvSpPr/>
              <p:nvPr/>
            </p:nvSpPr>
            <p:spPr>
              <a:xfrm>
                <a:off x="1848358" y="240462"/>
                <a:ext cx="45276" cy="45276"/>
              </a:xfrm>
              <a:custGeom>
                <a:avLst/>
                <a:gdLst/>
                <a:ahLst/>
                <a:cxnLst/>
                <a:rect l="0" t="0" r="0" b="0"/>
                <a:pathLst>
                  <a:path w="45276" h="45276">
                    <a:moveTo>
                      <a:pt x="22631" y="0"/>
                    </a:moveTo>
                    <a:cubicBezTo>
                      <a:pt x="35128" y="0"/>
                      <a:pt x="45276" y="10135"/>
                      <a:pt x="45276" y="22644"/>
                    </a:cubicBezTo>
                    <a:cubicBezTo>
                      <a:pt x="45276" y="35141"/>
                      <a:pt x="35128" y="45276"/>
                      <a:pt x="22631" y="45276"/>
                    </a:cubicBezTo>
                    <a:cubicBezTo>
                      <a:pt x="10135" y="45276"/>
                      <a:pt x="0" y="35141"/>
                      <a:pt x="0" y="22644"/>
                    </a:cubicBezTo>
                    <a:cubicBezTo>
                      <a:pt x="0" y="10135"/>
                      <a:pt x="10135"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0" name="Shape 333">
                <a:extLst>
                  <a:ext uri="{FF2B5EF4-FFF2-40B4-BE49-F238E27FC236}">
                    <a16:creationId xmlns:a16="http://schemas.microsoft.com/office/drawing/2014/main" id="{27E7AC5E-C9A0-9B74-A325-7474D9FF20EF}"/>
                  </a:ext>
                </a:extLst>
              </p:cNvPr>
              <p:cNvSpPr/>
              <p:nvPr/>
            </p:nvSpPr>
            <p:spPr>
              <a:xfrm>
                <a:off x="1736369" y="240462"/>
                <a:ext cx="45276" cy="45276"/>
              </a:xfrm>
              <a:custGeom>
                <a:avLst/>
                <a:gdLst/>
                <a:ahLst/>
                <a:cxnLst/>
                <a:rect l="0" t="0" r="0" b="0"/>
                <a:pathLst>
                  <a:path w="45276" h="45276">
                    <a:moveTo>
                      <a:pt x="22644" y="0"/>
                    </a:moveTo>
                    <a:cubicBezTo>
                      <a:pt x="35141" y="0"/>
                      <a:pt x="45276" y="10135"/>
                      <a:pt x="45276" y="22644"/>
                    </a:cubicBezTo>
                    <a:cubicBezTo>
                      <a:pt x="45276" y="35141"/>
                      <a:pt x="35141" y="45276"/>
                      <a:pt x="22644" y="45276"/>
                    </a:cubicBezTo>
                    <a:cubicBezTo>
                      <a:pt x="10134" y="45276"/>
                      <a:pt x="0" y="35141"/>
                      <a:pt x="0" y="22644"/>
                    </a:cubicBezTo>
                    <a:cubicBezTo>
                      <a:pt x="0" y="10135"/>
                      <a:pt x="10134" y="0"/>
                      <a:pt x="22644"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1" name="Shape 334">
                <a:extLst>
                  <a:ext uri="{FF2B5EF4-FFF2-40B4-BE49-F238E27FC236}">
                    <a16:creationId xmlns:a16="http://schemas.microsoft.com/office/drawing/2014/main" id="{057C1C17-9049-6A7F-0A23-820C67287612}"/>
                  </a:ext>
                </a:extLst>
              </p:cNvPr>
              <p:cNvSpPr/>
              <p:nvPr/>
            </p:nvSpPr>
            <p:spPr>
              <a:xfrm>
                <a:off x="1624393" y="240462"/>
                <a:ext cx="45276" cy="45276"/>
              </a:xfrm>
              <a:custGeom>
                <a:avLst/>
                <a:gdLst/>
                <a:ahLst/>
                <a:cxnLst/>
                <a:rect l="0" t="0" r="0" b="0"/>
                <a:pathLst>
                  <a:path w="45276" h="45276">
                    <a:moveTo>
                      <a:pt x="22632" y="0"/>
                    </a:moveTo>
                    <a:cubicBezTo>
                      <a:pt x="35141" y="0"/>
                      <a:pt x="45276" y="10135"/>
                      <a:pt x="45276" y="22644"/>
                    </a:cubicBezTo>
                    <a:cubicBezTo>
                      <a:pt x="45276" y="35141"/>
                      <a:pt x="35141" y="45276"/>
                      <a:pt x="22632" y="45276"/>
                    </a:cubicBezTo>
                    <a:cubicBezTo>
                      <a:pt x="10135" y="45276"/>
                      <a:pt x="0" y="35141"/>
                      <a:pt x="0" y="22644"/>
                    </a:cubicBezTo>
                    <a:cubicBezTo>
                      <a:pt x="0" y="10135"/>
                      <a:pt x="10135" y="0"/>
                      <a:pt x="22632"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2" name="Shape 335">
                <a:extLst>
                  <a:ext uri="{FF2B5EF4-FFF2-40B4-BE49-F238E27FC236}">
                    <a16:creationId xmlns:a16="http://schemas.microsoft.com/office/drawing/2014/main" id="{AA6DA2CB-37D0-EB3F-A40E-ACA4806D9758}"/>
                  </a:ext>
                </a:extLst>
              </p:cNvPr>
              <p:cNvSpPr/>
              <p:nvPr/>
            </p:nvSpPr>
            <p:spPr>
              <a:xfrm>
                <a:off x="1512418" y="240462"/>
                <a:ext cx="45276" cy="45276"/>
              </a:xfrm>
              <a:custGeom>
                <a:avLst/>
                <a:gdLst/>
                <a:ahLst/>
                <a:cxnLst/>
                <a:rect l="0" t="0" r="0" b="0"/>
                <a:pathLst>
                  <a:path w="45276" h="45276">
                    <a:moveTo>
                      <a:pt x="22631" y="0"/>
                    </a:moveTo>
                    <a:cubicBezTo>
                      <a:pt x="35141" y="0"/>
                      <a:pt x="45276" y="10135"/>
                      <a:pt x="45276" y="22644"/>
                    </a:cubicBezTo>
                    <a:cubicBezTo>
                      <a:pt x="45276" y="35141"/>
                      <a:pt x="35141" y="45276"/>
                      <a:pt x="22631" y="45276"/>
                    </a:cubicBezTo>
                    <a:cubicBezTo>
                      <a:pt x="10134" y="45276"/>
                      <a:pt x="0" y="35141"/>
                      <a:pt x="0" y="22644"/>
                    </a:cubicBezTo>
                    <a:cubicBezTo>
                      <a:pt x="0" y="10135"/>
                      <a:pt x="10134" y="0"/>
                      <a:pt x="22631" y="0"/>
                    </a:cubicBez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sp>
            <p:nvSpPr>
              <p:cNvPr id="53" name="Shape 336">
                <a:extLst>
                  <a:ext uri="{FF2B5EF4-FFF2-40B4-BE49-F238E27FC236}">
                    <a16:creationId xmlns:a16="http://schemas.microsoft.com/office/drawing/2014/main" id="{CECBAE79-2495-1A5F-8B1F-10857CF9EB87}"/>
                  </a:ext>
                </a:extLst>
              </p:cNvPr>
              <p:cNvSpPr/>
              <p:nvPr/>
            </p:nvSpPr>
            <p:spPr>
              <a:xfrm>
                <a:off x="1415517" y="240462"/>
                <a:ext cx="30200" cy="45276"/>
              </a:xfrm>
              <a:custGeom>
                <a:avLst/>
                <a:gdLst/>
                <a:ahLst/>
                <a:cxnLst/>
                <a:rect l="0" t="0" r="0" b="0"/>
                <a:pathLst>
                  <a:path w="30200" h="45276">
                    <a:moveTo>
                      <a:pt x="7557" y="0"/>
                    </a:moveTo>
                    <a:cubicBezTo>
                      <a:pt x="20053" y="0"/>
                      <a:pt x="30200" y="10135"/>
                      <a:pt x="30200" y="22644"/>
                    </a:cubicBezTo>
                    <a:cubicBezTo>
                      <a:pt x="30200" y="35141"/>
                      <a:pt x="20053" y="45276"/>
                      <a:pt x="7557" y="45276"/>
                    </a:cubicBezTo>
                    <a:lnTo>
                      <a:pt x="0" y="42146"/>
                    </a:lnTo>
                    <a:lnTo>
                      <a:pt x="0" y="3130"/>
                    </a:lnTo>
                    <a:lnTo>
                      <a:pt x="7557" y="0"/>
                    </a:lnTo>
                    <a:close/>
                  </a:path>
                </a:pathLst>
              </a:custGeom>
              <a:grpFill/>
              <a:ln w="0" cap="flat">
                <a:miter lim="127000"/>
              </a:ln>
            </p:spPr>
            <p:style>
              <a:lnRef idx="0">
                <a:srgbClr val="000000">
                  <a:alpha val="0"/>
                </a:srgbClr>
              </a:lnRef>
              <a:fillRef idx="1">
                <a:srgbClr val="FF5A46"/>
              </a:fillRef>
              <a:effectRef idx="0">
                <a:scrgbClr r="0" g="0" b="0"/>
              </a:effectRef>
              <a:fontRef idx="none"/>
            </p:style>
            <p:txBody>
              <a:bodyPr/>
              <a:lstStyle/>
              <a:p>
                <a:endParaRPr lang="en-GB"/>
              </a:p>
            </p:txBody>
          </p:sp>
        </p:grpSp>
      </p:grpSp>
      <p:sp>
        <p:nvSpPr>
          <p:cNvPr id="2" name="Rectangle: Rounded Corners 1">
            <a:extLst>
              <a:ext uri="{FF2B5EF4-FFF2-40B4-BE49-F238E27FC236}">
                <a16:creationId xmlns:a16="http://schemas.microsoft.com/office/drawing/2014/main" id="{B3E4DD67-B0BC-B58C-7F6C-5448EDD9C008}"/>
              </a:ext>
            </a:extLst>
          </p:cNvPr>
          <p:cNvSpPr/>
          <p:nvPr/>
        </p:nvSpPr>
        <p:spPr>
          <a:xfrm>
            <a:off x="4323731" y="1402096"/>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Flight departure/arrival time</a:t>
            </a:r>
          </a:p>
        </p:txBody>
      </p:sp>
      <p:sp>
        <p:nvSpPr>
          <p:cNvPr id="3" name="Rectangle: Rounded Corners 2">
            <a:extLst>
              <a:ext uri="{FF2B5EF4-FFF2-40B4-BE49-F238E27FC236}">
                <a16:creationId xmlns:a16="http://schemas.microsoft.com/office/drawing/2014/main" id="{CEE870DA-4530-89A9-DDA7-349550AD5C39}"/>
              </a:ext>
            </a:extLst>
          </p:cNvPr>
          <p:cNvSpPr/>
          <p:nvPr/>
        </p:nvSpPr>
        <p:spPr>
          <a:xfrm>
            <a:off x="2643954" y="2191002"/>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Congestion</a:t>
            </a:r>
          </a:p>
        </p:txBody>
      </p:sp>
      <p:sp>
        <p:nvSpPr>
          <p:cNvPr id="242" name="Rectangle: Rounded Corners 241">
            <a:extLst>
              <a:ext uri="{FF2B5EF4-FFF2-40B4-BE49-F238E27FC236}">
                <a16:creationId xmlns:a16="http://schemas.microsoft.com/office/drawing/2014/main" id="{138444DD-8099-7C4D-0E94-BEEBFB0893B7}"/>
              </a:ext>
            </a:extLst>
          </p:cNvPr>
          <p:cNvSpPr/>
          <p:nvPr/>
        </p:nvSpPr>
        <p:spPr>
          <a:xfrm>
            <a:off x="2025583" y="2979908"/>
            <a:ext cx="4724400" cy="490498"/>
          </a:xfrm>
          <a:prstGeom prst="roundRect">
            <a:avLst>
              <a:gd name="adj" fmla="val 50000"/>
            </a:avLst>
          </a:prstGeom>
          <a:solidFill>
            <a:schemeClr val="hlink"/>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18" tIns="35560" rIns="144018" bIns="35560" numCol="1" spcCol="0" rtlCol="0" fromWordArt="0" anchor="t" anchorCtr="0" forceAA="0" compatLnSpc="1">
            <a:prstTxWarp prst="textNoShape">
              <a:avLst/>
            </a:prstTxWarp>
            <a:spAutoFit/>
          </a:bodyPr>
          <a:lstStyle/>
          <a:p>
            <a:r>
              <a:rPr lang="en-GB" spc="-20">
                <a:solidFill>
                  <a:srgbClr val="FFFFFF"/>
                </a:solidFill>
              </a:rPr>
              <a:t>Airline concentration</a:t>
            </a:r>
          </a:p>
        </p:txBody>
      </p:sp>
      <p:sp>
        <p:nvSpPr>
          <p:cNvPr id="245" name="Rectangle 244">
            <a:extLst>
              <a:ext uri="{FF2B5EF4-FFF2-40B4-BE49-F238E27FC236}">
                <a16:creationId xmlns:a16="http://schemas.microsoft.com/office/drawing/2014/main" id="{2F36E5AB-0E9F-80BF-982F-032FDFAB44A6}"/>
              </a:ext>
            </a:extLst>
          </p:cNvPr>
          <p:cNvSpPr/>
          <p:nvPr/>
        </p:nvSpPr>
        <p:spPr>
          <a:xfrm>
            <a:off x="2034747" y="2035658"/>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
        <p:nvSpPr>
          <p:cNvPr id="247" name="Rectangle 246">
            <a:extLst>
              <a:ext uri="{FF2B5EF4-FFF2-40B4-BE49-F238E27FC236}">
                <a16:creationId xmlns:a16="http://schemas.microsoft.com/office/drawing/2014/main" id="{7466C805-182A-7B44-25D0-CFE9F50E90BC}"/>
              </a:ext>
            </a:extLst>
          </p:cNvPr>
          <p:cNvSpPr/>
          <p:nvPr/>
        </p:nvSpPr>
        <p:spPr>
          <a:xfrm>
            <a:off x="3756845" y="1143653"/>
            <a:ext cx="5353035" cy="8293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FFFFFF"/>
              </a:solidFill>
            </a:endParaRPr>
          </a:p>
        </p:txBody>
      </p:sp>
    </p:spTree>
    <p:extLst>
      <p:ext uri="{BB962C8B-B14F-4D97-AF65-F5344CB8AC3E}">
        <p14:creationId xmlns:p14="http://schemas.microsoft.com/office/powerpoint/2010/main" val="34406520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2DE0A82050504233B3B031BC466833AA"/>
</p:tagLst>
</file>

<file path=ppt/tags/tag2.xml><?xml version="1.0" encoding="utf-8"?>
<p:tagLst xmlns:a="http://schemas.openxmlformats.org/drawingml/2006/main" xmlns:r="http://schemas.openxmlformats.org/officeDocument/2006/relationships" xmlns:p="http://schemas.openxmlformats.org/presentationml/2006/main">
  <p:tag name="OUTLINEID" val="2DE0A82050504233B3B031BC466833AA"/>
</p:tagLst>
</file>

<file path=ppt/tags/tag3.xml><?xml version="1.0" encoding="utf-8"?>
<p:tagLst xmlns:a="http://schemas.openxmlformats.org/drawingml/2006/main" xmlns:r="http://schemas.openxmlformats.org/officeDocument/2006/relationships" xmlns:p="http://schemas.openxmlformats.org/presentationml/2006/main">
  <p:tag name="OUTLINEID" val="205CCAE876DF4D63806318057344150B"/>
</p:tagLst>
</file>

<file path=ppt/tags/tag4.xml><?xml version="1.0" encoding="utf-8"?>
<p:tagLst xmlns:a="http://schemas.openxmlformats.org/drawingml/2006/main" xmlns:r="http://schemas.openxmlformats.org/officeDocument/2006/relationships" xmlns:p="http://schemas.openxmlformats.org/presentationml/2006/main">
  <p:tag name="OUTLINEID" val="6394B95933F34968B8DA8426A1893C3B"/>
</p:tagLst>
</file>

<file path=ppt/tags/tag5.xml><?xml version="1.0" encoding="utf-8"?>
<p:tagLst xmlns:a="http://schemas.openxmlformats.org/drawingml/2006/main" xmlns:r="http://schemas.openxmlformats.org/officeDocument/2006/relationships" xmlns:p="http://schemas.openxmlformats.org/presentationml/2006/main">
  <p:tag name="OUTLINEID" val="DBFD139BD4E0493A84D8AC3891D55047"/>
</p:tagLst>
</file>

<file path=ppt/tags/tag6.xml><?xml version="1.0" encoding="utf-8"?>
<p:tagLst xmlns:a="http://schemas.openxmlformats.org/drawingml/2006/main" xmlns:r="http://schemas.openxmlformats.org/officeDocument/2006/relationships" xmlns:p="http://schemas.openxmlformats.org/presentationml/2006/main">
  <p:tag name="OUTLINEID" val="A3C9576DFCEC406DA9F259F5F4FF51D9"/>
</p:tagLst>
</file>

<file path=ppt/theme/theme1.xml><?xml version="1.0" encoding="utf-8"?>
<a:theme xmlns:a="http://schemas.openxmlformats.org/drawingml/2006/main" name="In-Person">
  <a:themeElements>
    <a:clrScheme name="Green">
      <a:dk1>
        <a:srgbClr val="053228"/>
      </a:dk1>
      <a:lt1>
        <a:sysClr val="window" lastClr="FFFFFF"/>
      </a:lt1>
      <a:dk2>
        <a:srgbClr val="053228"/>
      </a:dk2>
      <a:lt2>
        <a:srgbClr val="FFFFFF"/>
      </a:lt2>
      <a:accent1>
        <a:srgbClr val="053228"/>
      </a:accent1>
      <a:accent2>
        <a:srgbClr val="14AA28"/>
      </a:accent2>
      <a:accent3>
        <a:srgbClr val="919191"/>
      </a:accent3>
      <a:accent4>
        <a:srgbClr val="053228"/>
      </a:accent4>
      <a:accent5>
        <a:srgbClr val="14AA28"/>
      </a:accent5>
      <a:accent6>
        <a:srgbClr val="919191"/>
      </a:accent6>
      <a:hlink>
        <a:srgbClr val="14AA28"/>
      </a:hlink>
      <a:folHlink>
        <a:srgbClr val="14AA28"/>
      </a:folHlink>
    </a:clrScheme>
    <a:fontScheme name="Silka">
      <a:majorFont>
        <a:latin typeface="Silka SemiBold"/>
        <a:ea typeface=""/>
        <a:cs typeface=""/>
      </a:majorFont>
      <a:minorFont>
        <a:latin typeface="Sil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hlink"/>
        </a:solidFill>
        <a:ln w="12700" cap="flat" cmpd="sng" algn="ctr">
          <a:noFill/>
          <a:prstDash val="solid"/>
          <a:miter lim="800000"/>
        </a:ln>
        <a:effectLst/>
        <a:extLst>
          <a:ext uri="{91240B29-F687-4F45-9708-019B960494DF}">
            <a14:hiddenLine xmlns:a14="http://schemas.microsoft.com/office/drawing/2010/main" w="12700" cap="flat" cmpd="sng" algn="ctr">
              <a:solidFill>
                <a:schemeClr val="hlink"/>
              </a:solidFill>
              <a:prstDash val="solid"/>
              <a:miter lim="800000"/>
            </a14:hiddenLine>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1800"/>
          </a:lnSpc>
          <a:defRPr sz="1400" spc="-20" baseline="0" dirty="0" smtClean="0">
            <a:solidFill>
              <a:schemeClr val="accent2"/>
            </a:solidFill>
          </a:defRPr>
        </a:defPPr>
      </a:lstStyle>
    </a:txDef>
  </a:objectDefaults>
  <a:extraClrSchemeLst/>
  <a:extLst>
    <a:ext uri="{05A4C25C-085E-4340-85A3-A5531E510DB2}">
      <thm15:themeFamily xmlns:thm15="http://schemas.microsoft.com/office/thememl/2012/main" name="OxeraOverview_In-Person_v2.4.potx" id="{4974FA69-D28F-4271-B775-1CCDDFDC1821}" vid="{5FEA39CA-2677-4AF2-9218-5A864B7B9D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1 6 " ? > < t e m p l a t e   x m l n s : x s d = " h t t p : / / w w w . w 3 . o r g / 2 0 0 1 / X M L S c h e m a "   x m l n s : x s i = " h t t p : / / w w w . w 3 . o r g / 2 0 0 1 / X M L S c h e m a - i n s t a n c e "   i d = " 3 2 6 1 1 e c 8 - 9 e 5 f - 4 b 5 f - a 1 d 2 - 9 b e f 3 a 4 4 b 6 d a "   n a m e = " & l t ; ? x m l   v e r s i o n = & q u o t ; 1 . 0 & q u o t ;   e n c o d i n g = & q u o t ; u t f - 1 6 & q u o t ; ? & g t ; & # x A ; & l t ; u i L o c a l i z e d S t r i n g   x m l n s : x s d = & q u o t ; h t t p : / / w w w . w 3 . o r g / 2 0 0 1 / X M L S c h e m a & q u o t ;   x m l n s : x s i = & q u o t ; h t t p : / / w w w . w 3 . o r g / 2 0 0 1 / X M L S c h e m a - i n s t a n c e & q u o t ; & g t ; & # x A ;     & l t ; t y p e & g t ; f i x e d & l t ; / t y p e & g t ; & # x A ;     & l t ; t e x t   / & g t ; & # x A ; & l t ; / u i L o c a l i z e d S t r i n g & g t ; "   d o c u m e n t I d = " 3 9 c c d 8 c b - 6 f b 6 - 4 9 8 7 - b c 1 4 - 0 6 4 2 c 3 b b a 9 6 2 "   t e m p l a t e F u l l N a m e = " C : \ P r o g r a m D a t a \ I p h e l i o n \ O u t l i n e \ T e m p l a t e s \ O x e r a O v e r v i e w _ I n - P e r s o n _ v 3 . 0 . p o t x "   v e r s i o n = " 0 "   c o i C h e c k s u m = " 5 M F N d 3 c L H G X q V 0 m M r T e q S 2 U X k C t y 1 x Q c h 1 / H u 5 t H v X Y = "   s c h e m a V e r s i o n = " 1 "   w o r d V e r s i o n = " 1 6 . 0 "   l a n g u a g e I s o = " e n - G B "   o f f i c e I d = " 4 b d 2 d 0 7 9 - 1 6 5 a - 4 3 1 5 - b 1 9 a - 8 8 a 8 8 f 2 2 9 c e e " 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t o p "   x m l n s = " h t t p : / / i p h e l i o n . c o m / w o r d / o u t l i n e / " >  
     < a u t h o r >  
         < l o c a l i z e d P r o f i l e s / >  
         < f r o m S e a r c h C o n t a c t > t r u e < / f r o m S e a r c h C o n t a c t >  
         < i d > 8 6 7 a 8 7 5 3 - 5 9 8 3 - 4 8 0 d - b 6 b 3 - b b 9 8 d d b 5 3 f 1 4 < / i d >  
         < n a m e > M i c h e l e   G r a n a t s t e i n < / n a m e >  
         < i n i t i a l s / >  
         < p r i m a r y O f f i c e > L o n d o n < / p r i m a r y O f f i c e >  
         < p r i m a r y O f f i c e I d > 4 b d 2 d 0 7 9 - 1 6 5 a - 4 3 1 5 - b 1 9 a - 8 8 a 8 8 f 2 2 9 c e e < / p r i m a r y O f f i c e I d >  
         < p r i m a r y L a n g u a g e I s o > e n - G B < / p r i m a r y L a n g u a g e I s o >  
         < p h o n e N u m b e r F o r m a t > + 4 4   ( 0 )   2 0   7 7 7 6   6 6 X X < / p h o n e N u m b e r F o r m a t >  
         < f a x N u m b e r F o r m a t / >  
         < m o b i l e N u m b e r F o r m a t > + 4 4   ( 0 )   7 X X X   X X X X X X < / m o b i l e N u m b e r F o r m a t >  
         < j o b D e s c r i p t i o n > P a r t n e r < / j o b D e s c r i p t i o n >  
         < d e p a r t m e n t > C o n s u l t a n c y < / d e p a r t m e n t >  
         < e m a i l > m i c h e l e . g r a n a t s t e i n @ o x e r a . c o m < / e m a i l >  
         < r a w D i r e c t L i n e > 4 4 0 2 0 7 7 7 6 6 6 0 6 < / r a w D i r e c t L i n e >  
         < r a w D i r e c t F a x / >  
         < m o b i l e > 4 4 0 7 7 4 1 2 6 3 7 5 2 < / m o b i l e >  
         < l o g i n > M i c h e l e G < / l o g i n >  
         < e m p l y e e I d / >  
         < b a r R e g i s t r a t i o n s / >  
     < / a u t h o r >  
     < c o n t e n t C o n t r o l s >  
         < c o n t e n t C o n t r o l   i d = " d b f d 1 3 9 b - d 4 e 0 - 4 9 3 a - 8 4 d 8 - a c 3 8 9 1 d 5 5 0 4 7 "   n a m e = " C o u n t r y . D i s c l a i m e r . F i r m   D B 2 "   a s s e m b l y = " I p h e l i o n . O u t l i n e . W o r d . d l l "   t y p e = " I p h e l i o n . O u t l i n e . W o r d . R e n d e r e r s . T e x t R e n d e r e r "   o r d e r = " 2 "   a c t i v e = " t r u e "   e n t i t y I d = " 7 c b 9 6 0 b 3 - 2 8 b c - 4 1 e 3 - 8 a d 4 - e 0 5 b 5 8 3 a 6 8 4 b "   f i e l d I d = " 5 2 b b c a 4 a - 8 a 5 b - 4 f 9 e - 8 2 4 0 - 2 7 d 9 1 f e 3 7 3 3 2 "   p a r e n t I d = " 0 0 0 0 0 0 0 0 - 0 0 0 0 - 0 0 0 0 - 0 0 0 0 - 0 0 0 0 0 0 0 0 0 0 0 0 "   l e v e l O r d e r = " 1 0 0 "   c o n t r o l T y p e = " p l a i n T e x t "   c o n t r o l E d i t T y p e = " i n l i n e "   e n c l o s i n g B o o k m a r k = " f a l s e "   f o r m a t = " { C o u n t r y . D i s c l a i m e r . F i r m   D B 2 }   & a m p ;   C H A R ( 1 0 )   & a m p ;   C H A R ( 1 0 )   & a m p ;   R E P L A C E ( { C o u n t r y . D i s c l a i m e r . E x t r a   T e x t } ,   & q u o t ; { 0 } & q u o t ; ,   R I G H T ( { D a t e . D a t e } , 4 ) ,   T R U E ) "   f o r m a t E v a l u a t o r T y p e = " e x p r e s s i o n "   t e x t C a s e = " i g n o r e C a s e "   r e m o v e C o n t r o l = " f a l s e "   i g n o r e F o r m a t I f E m p t y = " f a l s e " >  
             < p a r a m e t e r s >  
                 < p a r a m e t e r   i d = " 7 c 2 a 1 3 b 5 - d 8 e 0 - 4 0 0 8 - b 4 d d - 0 4 0 9 0 b 0 5 f 6 8 a "   n a m e = " F i e l d   i n d e x "   t y p e = " S y s t e m . I n t 3 2 ,   m s c o r l i b ,   V e r s i o n = 4 . 0 . 0 . 0 ,   C u l t u r e = n e u t r a l ,   P u b l i c K e y T o k e n = b 7 7 a 5 c 5 6 1 9 3 4 e 0 8 9 "   o r d e r = " 9 9 9 "   k e y = " i n d e x "   v a l u e = " "   g r o u p O r d e r = " - 1 "   i s G e n e r a t e d = " f a l s e " / >  
                 < p a r a m e t e r   i d = " f e 6 8 0 9 e f - c c b 2 - 4 9 3 3 - 8 2 c 6 - 5 0 f 0 4 d 1 6 1 9 9 3 "   n a m e = " P a r e n t   f i e l d   i n d e x "   t y p e = " S y s t e m . I n t 3 2 ,   m s c o r l i b ,   V e r s i o n = 4 . 0 . 0 . 0 ,   C u l t u r e = n e u t r a l ,   P u b l i c K e y T o k e n = b 7 7 a 5 c 5 6 1 9 3 4 e 0 8 9 "   o r d e r = " 9 9 9 "   k e y = " p a r e n t I n d e x "   v a l u e = " "   g r o u p O r d e r = " - 1 "   i s G e n e r a t e d = " f a l s e " / >  
                 < p a r a m e t e r   i d = " e 9 9 1 1 5 4 e - e a a 9 - 4 8 3 b - b 6 8 a - 5 1 1 8 3 9 a c 2 1 1 3 "   n a m e = " D e l e t e   i f   e m p t y "   t y p e = " S y s t e m . B o o l e a n ,   m s c o r l i b ,   V e r s i o n = 4 . 0 . 0 . 0 ,   C u l t u r e = n e u t r a l ,   P u b l i c K e y T o k e n = b 7 7 a 5 c 5 6 1 9 3 4 e 0 8 9 "   o r d e r = " 9 9 9 "   k e y = " d e l e t e I f E m p t y "   v a l u e = " F a l s e "   g r o u p O r d e r = " - 1 "   i s G e n e r a t e d = " f a l s e " / >  
                 < p a r a m e t e r   i d = " 3 7 1 7 d 7 d e - 0 1 2 5 - 4 8 4 9 - 8 f 4 8 - 7 c e e 3 8 3 0 3 9 0 a "   n a m e = " P a r a g r a p h   v a l u e s "   t y p e = " I p h e l i o n . O u t l i n e . M o d e l . E n t i t i e s . I n l i n e P a r a m e t e r E n t i t y C o l l e c t i o n ` 1 [ [ I p h e l i o n . O u t l i n e . P o w e r P o i n t . R e n d e r e r s . P a r a g r a p h V a l u e P a r a m e t e r E n t i t y ,   I p h e l i o n . O u t l i n e . P o w e r P o i n t ,   V e r s i o n = 1 . 8 . 9 . 6 ,   C u l t u r e = n e u t r a l ,   P u b l i c K e y T o k e n = n u l l ] ] ,   I p h e l i o n . O u t l i n e . M o d e l ,   V e r s i o n = 1 . 8 . 9 . 6 ,   C u l t u r e = n e u t r a l ,   P u b l i c K e y T o k e n = n u l l "   o r d e r = " 9 9 9 "   k e y = " p a r a g r a p h V a l u e s "   v a l u e = " "   g r o u p O r d e r = " - 1 "   i s G e n e r a t e d = " f a l s e " / >  
                 < p a r a m e t e r   i d = " 2 f 9 a 5 8 c 0 - d 3 b b - 4 6 a 4 - 8 7 4 d - 6 b 1 4 f 7 f 3 4 6 d 7 "   n a m e = " F o r m a t   X M L   c o n t e n t "   t y p e = " S y s t e m . B o o l e a n ,   m s c o r l i b ,   V e r s i o n = 4 . 0 . 0 . 0 ,   C u l t u r e = n e u t r a l ,   P u b l i c K e y T o k e n = b 7 7 a 5 c 5 6 1 9 3 4 e 0 8 9 "   o r d e r = " 9 9 9 "   k e y = " f o r m a t X m l C o n t e n t "   v a l u e = " F a l s e "   g r o u p O r d e r = " - 1 "   i s G e n e r a t e d = " f a l s e " / >  
             < / p a r a m e t e r s >  
         < / c o n t e n t C o n t r o l >  
         < c o n t e n t C o n t r o l   i d = " a 3 c 9 5 7 6 d - f c e c - 4 0 6 d - a 9 f 2 - 5 9 f 5 f 4 f f 5 1 d 9 "   n a m e = " A u t h o r . N a m e "   a s s e m b l y = " I p h e l i o n . O u t l i n e . W o r d . d l l "   t y p e = " I p h e l i o n . O u t l i n e . W o r d . R e n d e r e r s . T e x t R e n d e r e r "   o r d e r = " 2 "   a c t i v e = " t r u e "   e n t i t y I d = " f 2 9 4 b 1 d 2 - 1 b 4 5 - 4 e 5 f - 9 4 c 4 - 2 9 5 3 e 5 1 5 0 1 3 7 "   f i e l d I d = " b 0 2 c 5 d 2 3 - 0 e 5 f - 4 3 d 8 - 8 5 e 3 - c 9 9 4 4 f 2 f 7 0 e d "   p a r e n t I d = " 0 0 0 0 0 0 0 0 - 0 0 0 0 - 0 0 0 0 - 0 0 0 0 - 0 0 0 0 0 0 0 0 0 0 0 0 "   l e v e l O r d e r = " 1 0 0 "   c o n t r o l T y p e = " p l a i n T e x t "   c o n t r o l E d i t T y p e = " i n l i n e "   e n c l o s i n g B o o k m a r k = " f a l s e "   f o r m a t = " { A u t h o r . N a m e }   & a m p ;   C H A R ( 1 0 )   & a m p ;   { A u t h o r . J o b   D e s c r i p t i o n }   & a m p ;   C H A R ( 1 0 )   & a m p ;   { A u t h o r . D i r e c t   L i n e }   & a m p ;   C H A R ( 1 0 )   & a m p ;   { A u t h o r . E m a i l } "   f o r m a t E v a l u a t o r T y p e = " e x p r e s s i o n "   t e x t C a s e = " i g n o r e C a s e "   r e m o v e C o n t r o l = " f a l s e "   i g n o r e F o r m a t I f E m p t y = " f a l s e " >  
             < p a r a m e t e r s >  
                 < p a r a m e t e r   i d = " b 0 f 8 c 8 9 5 - a 2 e 6 - 4 e 9 5 - 8 9 c 1 - 6 9 c 6 a 1 3 c 7 8 c f "   n a m e = " F i e l d   i n d e x "   t y p e = " S y s t e m . I n t 3 2 ,   m s c o r l i b ,   V e r s i o n = 4 . 0 . 0 . 0 ,   C u l t u r e = n e u t r a l ,   P u b l i c K e y T o k e n = b 7 7 a 5 c 5 6 1 9 3 4 e 0 8 9 "   o r d e r = " 9 9 9 "   k e y = " i n d e x "   v a l u e = " "   g r o u p O r d e r = " - 1 "   i s G e n e r a t e d = " f a l s e " / >  
                 < p a r a m e t e r   i d = " 8 9 d 7 2 6 8 c - 0 3 4 9 - 4 4 7 f - 8 0 3 e - 7 a 4 3 a 3 f 8 b c e 9 "   n a m e = " P a r e n t   f i e l d   i n d e x "   t y p e = " S y s t e m . I n t 3 2 ,   m s c o r l i b ,   V e r s i o n = 4 . 0 . 0 . 0 ,   C u l t u r e = n e u t r a l ,   P u b l i c K e y T o k e n = b 7 7 a 5 c 5 6 1 9 3 4 e 0 8 9 "   o r d e r = " 9 9 9 "   k e y = " p a r e n t I n d e x "   v a l u e = " "   g r o u p O r d e r = " - 1 "   i s G e n e r a t e d = " f a l s e " / >  
                 < p a r a m e t e r   i d = " a 1 e 1 c b 2 7 - 6 c 1 c - 4 2 9 1 - 9 c 9 8 - 0 8 d 6 3 1 d e 7 d 1 8 "   n a m e = " D e l e t e   i f   e m p t y "   t y p e = " S y s t e m . B o o l e a n ,   m s c o r l i b ,   V e r s i o n = 4 . 0 . 0 . 0 ,   C u l t u r e = n e u t r a l ,   P u b l i c K e y T o k e n = b 7 7 a 5 c 5 6 1 9 3 4 e 0 8 9 "   o r d e r = " 9 9 9 "   k e y = " d e l e t e I f E m p t y "   v a l u e = " F a l s e "   g r o u p O r d e r = " - 1 "   i s G e n e r a t e d = " f a l s e " / >  
                 < p a r a m e t e r   i d = " 0 d 6 e 3 3 6 c - a b 3 7 - 4 0 a d - b 9 a 0 - 7 e 6 8 4 7 e 3 d b b 0 "   n a m e = " P a r a g r a p h   v a l u e s "   t y p e = " I p h e l i o n . O u t l i n e . M o d e l . E n t i t i e s . I n l i n e P a r a m e t e r E n t i t y C o l l e c t i o n ` 1 [ [ I p h e l i o n . O u t l i n e . P o w e r P o i n t . R e n d e r e r s . P a r a g r a p h V a l u e P a r a m e t e r E n t i t y ,   I p h e l i o n . O u t l i n e . P o w e r P o i n t ,   V e r s i o n = 1 . 8 . 9 . 6 ,   C u l t u r e = n e u t r a l ,   P u b l i c K e y T o k e n = n u l l ] ] ,   I p h e l i o n . O u t l i n e . M o d e l ,   V e r s i o n = 1 . 8 . 9 . 6 ,   C u l t u r e = n e u t r a l ,   P u b l i c K e y T o k e n = n u l l "   o r d e r = " 9 9 9 "   k e y = " p a r a g r a p h V a l u e s "   v a l u e = " "   g r o u p O r d e r = " - 1 "   i s G e n e r a t e d = " f a l s e " / >  
                 < p a r a m e t e r   i d = " 8 6 f f 2 a 2 c - 9 8 4 1 - 4 9 d 1 - b 8 1 2 - e 6 b 9 9 4 a a 1 3 0 e "   n a m e = " F o r m a t   X M L   c o n t e n t "   t y p e = " S y s t e m . B o o l e a n ,   m s c o r l i b ,   V e r s i o n = 4 . 0 . 0 . 0 ,   C u l t u r e = n e u t r a l ,   P u b l i c K e y T o k e n = b 7 7 a 5 c 5 6 1 9 3 4 e 0 8 9 "   o r d e r = " 9 9 9 "   k e y = " f o r m a t X m l C o n t e n t "   v a l u e = " F a l s e "   g r o u p O r d e r = " - 1 "   i s G e n e r a t e d = " f a l s e " / >  
             < / p a r a m e t e r s >  
         < / c o n t e n t C o n t r o l >  
         < c o n t e n t C o n t r o l   i d = " 6 3 9 4 b 9 5 9 - 3 3 f 3 - 4 9 6 8 - b 8 d a - 8 4 2 6 a 1 8 9 3 c 3 b "   n a m e = " I m a g e   l i s t   c o n t r o l . I m a g e P a t h "   a s s e m b l y = " I p h e l i o n . O u t l i n e . W o r d . d l l "   t y p e = " I p h e l i o n . O u t l i n e . W o r d . R e n d e r e r s . I m a g e R e n d e r e r "   o r d e r = " 3 "   a c t i v e = " t r u e "   e n t i t y I d = " 7 d d c 2 7 9 c - 4 1 7 e - 4 7 1 3 - b 1 4 1 - 8 b e 1 5 a b 4 1 6 2 b "   f i e l d I d = " a 8 9 2 6 b a 1 - 7 2 1 c - 4 0 c 7 - b 5 1 2 - 8 6 f 2 f 6 e b 9 b 5 5 "   p a r e n t I d = " 0 0 0 0 0 0 0 0 - 0 0 0 0 - 0 0 0 0 - 0 0 0 0 - 0 0 0 0 0 0 0 0 0 0 0 0 "   l e v e l O r d e r = " 1 0 0 "   c o n t r o l T y p e = " p l a i n T e x t "   c o n t r o l E d i t T y p e = " i n l i n e "   e n c l o s i n g B o o k m a r k = " f a l s e "   f o r m a t = " "   f o r m a t E v a l u a t o r T y p e = " e x p r e s s i o n "   t e x t C a s e = " i g n o r e C a s e "   r e m o v e C o n t r o l = " f a l s e "   i g n o r e F o r m a t I f E m p t y = " f a l s e " >  
             < p a r a m e t e r s >  
                 < p a r a m e t e r   i d = " 6 c 4 f e 8 d 2 - 0 1 6 d - 4 c 5 f - 8 b 1 d - d 5 d 4 b 0 6 3 4 4 b 6 "   n a m e = " H e i g h t "   t y p e = " S y s t e m . S i n g l e ,   m s c o r l i b ,   V e r s i o n = 4 . 0 . 0 . 0 ,   C u l t u r e = n e u t r a l ,   P u b l i c K e y T o k e n = b 7 7 a 5 c 5 6 1 9 3 4 e 0 8 9 "   o r d e r = " 9 9 9 "   k e y = " h e i g h t "   v a l u e = " 1 9 . 0 5 "   g r o u p = " S i z e "   g r o u p O r d e r = " - 1 "   i s G e n e r a t e d = " f a l s e " / >  
                 < p a r a m e t e r   i d = " 1 5 9 0 9 d 7 3 - 3 d a e - 4 4 4 1 - 8 7 3 d - a 3 4 b 5 f 1 9 6 b 5 5 "   n a m e = " W i d t h "   t y p e = " S y s t e m . S i n g l e ,   m s c o r l i b ,   V e r s i o n = 4 . 0 . 0 . 0 ,   C u l t u r e = n e u t r a l ,   P u b l i c K e y T o k e n = b 7 7 a 5 c 5 6 1 9 3 4 e 0 8 9 "   o r d e r = " 9 9 9 "   k e y = " w i d t h "   v a l u e = " 3 3 . 8 7 "   g r o u p = " S i z e "   g r o u p O r d e r = " - 1 "   i s G e n e r a t e d = " f a l s e " / >  
                 < p a r a m e t e r   i d = " 4 c 8 e 0 f f e - c 7 5 e - 4 b f 0 - a 7 8 6 - b 6 3 6 3 3 8 4 7 c c f "   n a m e = " L o c k   a s p e c t   r a t i o "   t y p e = " S y s t e m . B o o l e a n ,   m s c o r l i b ,   V e r s i o n = 4 . 0 . 0 . 0 ,   C u l t u r e = n e u t r a l ,   P u b l i c K e y T o k e n = b 7 7 a 5 c 5 6 1 9 3 4 e 0 8 9 "   o r d e r = " 9 9 9 "   k e y = " l o c k A s p e c t R a t i o "   v a l u e = " F a l s e "   g r o u p O r d e r = " - 1 "   i s G e n e r a t e d = " f a l s e " / >  
                 < p a r a m e t e r   i d = " 3 1 5 7 2 f d 2 - 0 9 8 0 - 4 1 7 c - b 1 0 6 - c e 9 8 5 6 d 6 9 1 a 3 "   n a m e = " F i e l d   i n d e x "   t y p e = " S y s t e m . I n t 3 2 ,   m s c o r l i b ,   V e r s i o n = 4 . 0 . 0 . 0 ,   C u l t u r e = n e u t r a l ,   P u b l i c K e y T o k e n = b 7 7 a 5 c 5 6 1 9 3 4 e 0 8 9 "   o r d e r = " 9 9 9 "   k e y = " i n d e x "   v a l u e = " "   g r o u p O r d e r = " - 1 "   i s G e n e r a t e d = " f a l s e " / >  
                 < p a r a m e t e r   i d = " c 0 4 b 7 1 b a - d e 7 a - 4 5 a 2 - 9 e 3 8 - f 4 0 5 7 5 b 5 8 0 2 a "   n a m e = " U n i t   t y p e "   t y p e = " I p h e l i o n . O u t l i n e . C o r e . E n t i t i e s . U n i t T y p e ,   I p h e l i o n . O u t l i n e . C o r e ,   V e r s i o n = 1 . 8 . 9 . 6 ,   C u l t u r e = n e u t r a l ,   P u b l i c K e y T o k e n = n u l l "   o r d e r = " 1 "   k e y = " u n i t T y p e T y p e "   v a l u e = " C e n t i m e t e r s "   g r o u p = " S i z e "   g r o u p O r d e r = " - 1 "   i s G e n e r a t e d = " f a l s e " / >  
                 < p a r a m e t e r   i d = " 2 0 1 0 e 1 d 0 - 9 1 6 3 - 4 e f 9 - a b e 9 - 1 8 c f 9 5 6 d b c e 3 "   n a m e = " Z   o r d e r "   t y p e = " I p h e l i o n . O u t l i n e . P o w e r P o i n t . R e n d e r e r s . Z O r d e r ,   I p h e l i o n . O u t l i n e . P o w e r P o i n t ,   V e r s i o n = 1 . 8 . 9 . 6 ,   C u l t u r e = n e u t r a l ,   P u b l i c K e y T o k e n = n u l l "   o r d e r = " 4 "   k e y = " z O r d e r "   v a l u e = " S e n d T o B a c k "   g r o u p = " P o s i t i o n "   g r o u p O r d e r = " - 1 "   i s G e n e r a t e d = " f a l s e " / >  
                 < p a r a m e t e r   i d = " f 9 3 7 3 f 1 f - 3 f 9 c - 4 a 0 d - 8 b e b - 5 c 2 9 4 e f 4 f 0 f b "   n a m e = " D e l e t e   i f   e m p t y "   t y p e = " S y s t e m . B o o l e a n ,   m s c o r l i b ,   V e r s i o n = 4 . 0 . 0 . 0 ,   C u l t u r e = n e u t r a l ,   P u b l i c K e y T o k e n = b 7 7 a 5 c 5 6 1 9 3 4 e 0 8 9 "   o r d e r = " 9 9 9 "   k e y = " d e l e t e I f E m p t y "   v a l u e = " F a l s e "   g r o u p O r d e r = " - 1 "   i s G e n e r a t e d = " f a l s e " / >  
                 < p a r a m e t e r   i d = " 0 b 2 0 b d 6 f - 9 7 8 6 - 4 9 8 f - 9 1 4 0 - c f 8 d c 0 e 2 a f f 9 "   n a m e = " R e t a i n   s h a p e   s e t t i n g s "   t y p e = " S y s t e m . B o o l e a n ,   m s c o r l i b ,   V e r s i o n = 4 . 0 . 0 . 0 ,   C u l t u r e = n e u t r a l ,   P u b l i c K e y T o k e n = b 7 7 a 5 c 5 6 1 9 3 4 e 0 8 9 "   o r d e r = " 9 9 9 "   k e y = " r e t a i n S h a p e S e t t i n g s "   v a l u e = " T r u e "   g r o u p O r d e r = " - 1 "   i s G e n e r a t e d = " f a l s e " / >  
                 < p a r a m e t e r   i d = " 5 2 3 9 0 c 1 0 - a 6 0 6 - 4 1 2 8 - 8 7 c 4 - 6 a 5 c d 3 3 c b f a 9 "   n a m e = " C r o p   t y p e "   t y p e = " I p h e l i o n . O u t l i n e . P o w e r P o i n t . R e n d e r e r s . C r o p T y p e ,   I p h e l i o n . O u t l i n e . P o w e r P o i n t ,   V e r s i o n = 1 . 8 . 9 . 6 ,   C u l t u r e = n e u t r a l ,   P u b l i c K e y T o k e n = n u l l "   o r d e r = " 9 9 9 "   k e y = " c r o p T y p e "   v a l u e = " N o n e "   g r o u p O r d e r = " - 1 "   i s G e n e r a t e d = " f a l s e " / >  
             < / p a r a m e t e r s >  
         < / c o n t e n t C o n t r o l >  
         < c o n t e n t C o n t r o l   i d = " 2 d e 0 a 8 2 0 - 5 0 5 0 - 4 2 3 3 - b 3 b 0 - 3 1 b c 4 6 6 8 3 3 a a "   n a m e = " T i t l e . T e x t "   a s s e m b l y = " I p h e l i o n . O u t l i n e . W o r d . d l l "   t y p e = " I p h e l i o n . O u t l i n e . W o r d . R e n d e r e r s . T e x t R e n d e r e r "   o r d e r = " 3 "   a c t i v e = " t r u e "   e n t i t y I d = " b 4 8 0 9 a 0 e - 3 e 4 b - 4 f 3 c - 8 d f 9 - f b 3 8 e 9 a c 1 6 c 0 "   f i e l d I d = " 9 0 b 0 3 9 7 8 - e 2 1 7 - 4 e 3 2 - a 4 f e - a 3 2 c b a 5 7 d 1 8 6 "   p a r e n t I d = " 0 0 0 0 0 0 0 0 - 0 0 0 0 - 0 0 0 0 - 0 0 0 0 - 0 0 0 0 0 0 0 0 0 0 0 0 "   l e v e l O r d e r = " 1 0 0 "   c o n t r o l T y p e = " p l a i n T e x t "   c o n t r o l E d i t T y p e = " i n l i n e "   e n c l o s i n g B o o k m a r k = " f a l s e "   f o r m a t E v a l u a t o r T y p e = " e x p r e s s i o n "   t e x t C a s e = " i g n o r e C a s e "   r e m o v e C o n t r o l = " f a l s e "   i g n o r e F o r m a t I f E m p t y = " f a l s e " >  
             < p a r a m e t e r s >  
                 < p a r a m e t e r   i d = " 8 6 b 9 d c 3 0 - 2 5 e f - 4 2 3 f - a 4 9 b - 0 0 6 2 4 3 a 3 0 7 e 2 "   n a m e = " F i e l d   i n d e x "   t y p e = " S y s t e m . I n t 3 2 ,   m s c o r l i b ,   V e r s i o n = 4 . 0 . 0 . 0 ,   C u l t u r e = n e u t r a l ,   P u b l i c K e y T o k e n = b 7 7 a 5 c 5 6 1 9 3 4 e 0 8 9 "   o r d e r = " 9 9 9 "   k e y = " i n d e x "   v a l u e = " "   g r o u p O r d e r = " - 1 "   i s G e n e r a t e d = " f a l s e " / >  
                 < p a r a m e t e r   i d = " b 3 1 6 2 1 8 4 - 9 4 b 3 - 4 3 d b - 8 5 3 d - a 1 c a a 9 8 4 a d 8 3 "   n a m e = " P a r e n t   f i e l d   i n d e x "   t y p e = " S y s t e m . I n t 3 2 ,   m s c o r l i b ,   V e r s i o n = 4 . 0 . 0 . 0 ,   C u l t u r e = n e u t r a l ,   P u b l i c K e y T o k e n = b 7 7 a 5 c 5 6 1 9 3 4 e 0 8 9 "   o r d e r = " 9 9 9 "   k e y = " p a r e n t I n d e x "   v a l u e = " "   g r o u p O r d e r = " - 1 "   i s G e n e r a t e d = " f a l s e " / >  
                 < p a r a m e t e r   i d = " d f 0 3 3 6 4 0 - d a 7 0 - 4 3 d d - 9 0 9 d - 7 f 1 d 1 5 b 0 2 d 8 1 "   n a m e = " D e l e t e   i f   e m p t y "   t y p e = " S y s t e m . B o o l e a n ,   m s c o r l i b ,   V e r s i o n = 4 . 0 . 0 . 0 ,   C u l t u r e = n e u t r a l ,   P u b l i c K e y T o k e n = b 7 7 a 5 c 5 6 1 9 3 4 e 0 8 9 "   o r d e r = " 9 9 9 "   k e y = " d e l e t e I f E m p t y "   v a l u e = " F a l s e "   g r o u p O r d e r = " - 1 "   i s G e n e r a t e d = " f a l s e " / >  
                 < p a r a m e t e r   i d = " 6 a 9 0 5 e 4 4 - 8 9 7 1 - 4 8 2 f - 8 4 c 8 - 3 3 f 8 9 8 d 6 4 b 3 9 "   n a m e = " P a r a g r a p h   v a l u e s "   t y p e = " I p h e l i o n . O u t l i n e . M o d e l . E n t i t i e s . I n l i n e P a r a m e t e r E n t i t y C o l l e c t i o n ` 1 [ [ I p h e l i o n . O u t l i n e . P o w e r P o i n t . R e n d e r e r s . P a r a g r a p h V a l u e P a r a m e t e r E n t i t y ,   I p h e l i o n . O u t l i n e . P o w e r P o i n t ,   V e r s i o n = 1 . 8 . 9 . 6 ,   C u l t u r e = n e u t r a l ,   P u b l i c K e y T o k e n = n u l l ] ] ,   I p h e l i o n . O u t l i n e . M o d e l ,   V e r s i o n = 1 . 8 . 9 . 6 ,   C u l t u r e = n e u t r a l ,   P u b l i c K e y T o k e n = n u l l "   o r d e r = " 9 9 9 "   k e y = " p a r a g r a p h V a l u e s "   v a l u e = " "   g r o u p O r d e r = " - 1 "   i s G e n e r a t e d = " f a l s e " / >  
                 < p a r a m e t e r   i d = " a d e 0 a 8 8 f - 6 b d 1 - 4 c c 6 - 8 e 3 d - f a d 0 7 1 0 c 9 b 6 9 "   n a m e = " F o r m a t   X M L   c o n t e n t "   t y p e = " S y s t e m . B o o l e a n ,   m s c o r l i b ,   V e r s i o n = 4 . 0 . 0 . 0 ,   C u l t u r e = n e u t r a l ,   P u b l i c K e y T o k e n = b 7 7 a 5 c 5 6 1 9 3 4 e 0 8 9 "   o r d e r = " 9 9 9 "   k e y = " f o r m a t X m l C o n t e n t "   v a l u e = " F a l s e "   g r o u p O r d e r = " - 1 "   i s G e n e r a t e d = " f a l s e " / >  
             < / p a r a m e t e r s >  
         < / c o n t e n t C o n t r o l >  
         < c o n t e n t C o n t r o l   i d = " 2 0 5 c c a e 8 - 7 6 d f - 4 d 6 3 - 8 0 6 3 - 1 8 0 5 7 3 4 4 1 5 0 b "   n a m e = " S u b t i t l e . T e x t "   a s s e m b l y = " I p h e l i o n . O u t l i n e . W o r d . d l l "   t y p e = " I p h e l i o n . O u t l i n e . W o r d . R e n d e r e r s . T e x t R e n d e r e r "   o r d e r = " 3 "   a c t i v e = " t r u e "   e n t i t y I d = " 4 2 e 8 0 c 4 7 - b 0 e 4 - 4 3 8 f - b b 0 f - 2 5 8 9 a 6 f 5 8 c 9 6 "   f i e l d I d = " 9 0 b 0 3 9 7 8 - e 2 1 7 - 4 e 3 2 - a 4 f e - a 3 2 c b a 5 7 d 1 8 6 "   p a r e n t I d = " 0 0 0 0 0 0 0 0 - 0 0 0 0 - 0 0 0 0 - 0 0 0 0 - 0 0 0 0 0 0 0 0 0 0 0 0 "   l e v e l O r d e r = " 1 0 0 "   c o n t r o l T y p e = " p l a i n T e x t "   c o n t r o l E d i t T y p e = " i n l i n e "   e n c l o s i n g B o o k m a r k = " f a l s e "   f o r m a t E v a l u a t o r T y p e = " e x p r e s s i o n "   t e x t C a s e = " i g n o r e C a s e "   r e m o v e C o n t r o l = " f a l s e "   i g n o r e F o r m a t I f E m p t y = " f a l s e " >  
             < p a r a m e t e r s >  
                 < p a r a m e t e r   i d = " c 4 a 7 4 0 1 6 - b b a b - 4 f 9 d - a 0 4 5 - 2 6 9 3 5 f 5 2 3 8 b d "   n a m e = " F i e l d   i n d e x "   t y p e = " S y s t e m . I n t 3 2 ,   m s c o r l i b ,   V e r s i o n = 4 . 0 . 0 . 0 ,   C u l t u r e = n e u t r a l ,   P u b l i c K e y T o k e n = b 7 7 a 5 c 5 6 1 9 3 4 e 0 8 9 "   o r d e r = " 9 9 9 "   k e y = " i n d e x "   v a l u e = " "   g r o u p O r d e r = " - 1 "   i s G e n e r a t e d = " f a l s e " / >  
                 < p a r a m e t e r   i d = " 9 b 8 9 4 9 6 d - 3 4 9 9 - 4 8 6 1 - 9 1 f d - a 0 b a 6 a 3 9 3 3 b f "   n a m e = " P a r e n t   f i e l d   i n d e x "   t y p e = " S y s t e m . I n t 3 2 ,   m s c o r l i b ,   V e r s i o n = 4 . 0 . 0 . 0 ,   C u l t u r e = n e u t r a l ,   P u b l i c K e y T o k e n = b 7 7 a 5 c 5 6 1 9 3 4 e 0 8 9 "   o r d e r = " 9 9 9 "   k e y = " p a r e n t I n d e x "   v a l u e = " "   g r o u p O r d e r = " - 1 "   i s G e n e r a t e d = " f a l s e " / >  
                 < p a r a m e t e r   i d = " b a 7 0 3 f 7 4 - c 6 c b - 4 4 6 9 - 9 c 8 0 - 0 8 1 9 5 3 7 5 d 5 5 d "   n a m e = " D e l e t e   i f   e m p t y "   t y p e = " S y s t e m . B o o l e a n ,   m s c o r l i b ,   V e r s i o n = 4 . 0 . 0 . 0 ,   C u l t u r e = n e u t r a l ,   P u b l i c K e y T o k e n = b 7 7 a 5 c 5 6 1 9 3 4 e 0 8 9 "   o r d e r = " 9 9 9 "   k e y = " d e l e t e I f E m p t y "   v a l u e = " F a l s e "   g r o u p O r d e r = " - 1 "   i s G e n e r a t e d = " f a l s e " / >  
                 < p a r a m e t e r   i d = " e 1 7 c 9 e c 2 - 4 a c b - 4 2 5 d - b 8 0 3 - d c 6 9 b 8 9 c f 1 8 f "   n a m e = " P a r a g r a p h   v a l u e s "   t y p e = " I p h e l i o n . O u t l i n e . M o d e l . E n t i t i e s . I n l i n e P a r a m e t e r E n t i t y C o l l e c t i o n ` 1 [ [ I p h e l i o n . O u t l i n e . P o w e r P o i n t . R e n d e r e r s . P a r a g r a p h V a l u e P a r a m e t e r E n t i t y ,   I p h e l i o n . O u t l i n e . P o w e r P o i n t ,   V e r s i o n = 1 . 8 . 9 . 6 ,   C u l t u r e = n e u t r a l ,   P u b l i c K e y T o k e n = n u l l ] ] ,   I p h e l i o n . O u t l i n e . M o d e l ,   V e r s i o n = 1 . 8 . 9 . 6 ,   C u l t u r e = n e u t r a l ,   P u b l i c K e y T o k e n = n u l l "   o r d e r = " 9 9 9 "   k e y = " p a r a g r a p h V a l u e s "   v a l u e = " "   g r o u p O r d e r = " - 1 "   i s G e n e r a t e d = " f a l s e " / >  
                 < p a r a m e t e r   i d = " a f f 1 a 1 1 b - c 3 d f - 4 6 d e - 8 b c 0 - d 9 4 f d d e 7 8 f 1 3 "   n a m e = " F o r m a t   X M L   c o n t e n t "   t y p e = " S y s t e m . B o o l e a n ,   m s c o r l i b ,   V e r s i o n = 4 . 0 . 0 . 0 ,   C u l t u r e = n e u t r a l ,   P u b l i c K e y T o k e n = b 7 7 a 5 c 5 6 1 9 3 4 e 0 8 9 "   o r d e r = " 9 9 9 "   k e y = " f o r m a t X m l C o n t e n t "   v a l u e = " F a l s e "   g r o u p O r d e r = " - 1 "   i s G e n e r a t e d = " f a l s e " / >  
             < / p a r a m e t e r s >  
         < / c o n t e n t C o n t r o l >  
     < / c o n t e n t C o n t r o l s >  
     < q u e s t i o n s >  
         < q u e s t i o n   i d = " b 4 8 0 9 a 0 e - 3 e 4 b - 4 f 3 c - 8 d f 9 - f b 3 8 e 9 a c 1 6 c 0 "   n a m e = " T i t l e "   a s s e m b l y = " I p h e l i o n . O u t l i n e . C o n t r o l s . d l l "   t y p e = " I p h e l i o n . O u t l i n e . C o n t r o l s . Q u e s t i o n C o n t r o l s . V i e w M o d e l s . T e x t B o x V i e w M o d e l "   o r d e r = " 0 "   a c t i v e = " t r u e "   g r o u p = " 1 .   P r e s e n t a t i o n "   r e s u l t T y p e = " s i n g l e "   d i s p l a y T y p e = " A l l "   p a g e C o l u m n S p a n = " c o l u m n S p a n 6 "   p a r e n t I d = " 0 0 0 0 0 0 0 0 - 0 0 0 0 - 0 0 0 0 - 0 0 0 0 - 0 0 0 0 0 0 0 0 0 0 0 0 " >  
             < p a r a m e t e r s >  
                 < p a r a m e t e r   i d = " c 5 9 4 8 0 1 a - f c 0 6 - 4 7 f 8 - 8 9 7 d - d d 5 5 e 2 d c b 5 4 a "   n a m e = " A l l o w   r e t u r n "   t y p e = " S y s t e m . B o o l e a n ,   m s c o r l i b ,   V e r s i o n = 4 . 0 . 0 . 0 ,   C u l t u r e = n e u t r a l ,   P u b l i c K e y T o k e n = b 7 7 a 5 c 5 6 1 9 3 4 e 0 8 9 "   o r d e r = " 9 9 9 "   k e y = " m u l t i l i n e "   v a l u e = " F a l s e "   g r o u p O r d e r = " - 1 "   i s G e n e r a t e d = " f a l s e " / >  
                 < p a r a m e t e r   i d = " 3 6 c 9 7 9 f f - d 7 9 f - 4 9 b 8 - b 2 5 5 - 6 b 9 8 1 d d 3 c 4 a c " 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f i x e d & l t ; / t y p e & g t ; & # x A ;     & l t ; t e x t & g t ; T i t l e & l t ; / t e x t & g t ; & # x A ; & l t ; / u i L o c a l i z e d S t r i n g & g t ; "   a r g u m e n t = " U I L o c a l i z e d S t r i n g "   g r o u p O r d e r = " - 1 "   i s G e n e r a t e d = " f a l s e " / >  
                 < p a r a m e t e r   i d = " 6 9 4 c 7 7 8 4 - 0 7 c b - 4 4 1 d - 8 a c d - 1 9 f 4 e 5 9 4 4 a c f "   n a m e = " W i d t h   t y p e "   t y p e = " I p h e l i o n . O u t l i n e . M o d e l . I n t e r f a c e s . Q u e s t i o n C o n t r o l L a y o u t ,   I p h e l i o n . O u t l i n e . M o d e l ,   V e r s i o n = 1 . 8 . 9 . 6 ,   C u l t u r e = n e u t r a l ,   P u b l i c K e y T o k e n = n u l l "   o r d e r = " 9 9 9 "   k e y = " l a y o u t "   v a l u e = " F u l l "   g r o u p O r d e r = " - 1 "   i s G e n e r a t e d = " f a l s e " / >  
                 < p a r a m e t e r   i d = " d 3 1 a 8 2 7 8 - 2 b 9 4 - 4 3 8 b - 9 f 4 0 - f 2 1 0 7 7 b 8 b 9 c b "   n a m e = " H e i g h t "   t y p e = " S y s t e m . I n t 3 2 ,   m s c o r l i b ,   V e r s i o n = 4 . 0 . 0 . 0 ,   C u l t u r e = n e u t r a l ,   P u b l i c K e y T o k e n = b 7 7 a 5 c 5 6 1 9 3 4 e 0 8 9 "   o r d e r = " 9 9 9 "   k e y = " h e i g h t "   v a l u e = " "   g r o u p O r d e r = " - 1 "   i s G e n e r a t e d = " f a l s e " / >  
                 < p a r a m e t e r   i d = " 4 6 2 4 c d 3 5 - 8 7 b 4 - 4 6 b a - 8 2 d 5 - f 2 0 5 b 8 9 5 a e 9 0 "   n a m e = " S e p a r a t e   l i n e s "   t y p e = " S y s t e m . B o o l e a n ,   m s c o r l i b ,   V e r s i o n = 4 . 0 . 0 . 0 ,   C u l t u r e = n e u t r a l ,   P u b l i c K e y T o k e n = b 7 7 a 5 c 5 6 1 9 3 4 e 0 8 9 "   o r d e r = " 9 9 9 "   k e y = " s p l i t L i n e s "   v a l u e = " F a l s e "   g r o u p O r d e r = " - 1 "   i s G e n e r a t e d = " f a l s e " / >  
                 < p a r a m e t e r   i d = " 5 e 1 2 f 5 8 5 - 1 2 5 c - 4 4 0 f - 9 d e 0 - b 0 5 7 5 0 1 6 7 7 0 0 "   n a m e = " W r a p   t e x t "   t y p e = " S y s t e m . B o o l e a n ,   m s c o r l i b ,   V e r s i o n = 4 . 0 . 0 . 0 ,   C u l t u r e = n e u t r a l ,   P u b l i c K e y T o k e n = b 7 7 a 5 c 5 6 1 9 3 4 e 0 8 9 "   o r d e r = " 9 9 9 "   k e y = " w r a p T e x t "   v a l u e = " T r u e "   g r o u p O r d e r = " - 1 "   i s G e n e r a t e d = " f a l s e " / >  
                 < p a r a m e t e r   i d = " 9 e 6 b 6 0 4 4 - 9 d 8 e - 4 b 8 8 - 9 6 b d - e a 8 c c f d f e 0 c 5 "   n a m e = " R e m e m b e r   l a s t   v a l u e "   t y p e = " S y s t e m . B o o l e a n ,   m s c o r l i b ,   V e r s i o n = 4 . 0 . 0 . 0 ,   C u l t u r e = n e u t r a l ,   P u b l i c K e y T o k e n = b 7 7 a 5 c 5 6 1 9 3 4 e 0 8 9 "   o r d e r = " 9 9 9 "   k e y = " r e m e m b e r L a s t V a l u e "   v a l u e = " F a l s e "   g r o u p O r d e r = " - 1 "   i s G e n e r a t e d = " f a l s e " / >  
                 < p a r a m e t e r   i d = " 1 7 7 b c 8 f 7 - c 5 8 1 - 4 a e 9 - a c 7 3 - 5 3 e d 8 6 b f 0 8 f a "   n a m e = " R e q u i r e d   f i e l d "   t y p e = " S y s t e m . B o o l e a n ,   m s c o r l i b ,   V e r s i o n = 4 . 0 . 0 . 0 ,   C u l t u r e = n e u t r a l ,   P u b l i c K e y T o k e n = b 7 7 a 5 c 5 6 1 9 3 4 e 0 8 9 "   o r d e r = " 9 9 9 "   k e y = " r e q u i r e d "   v a l u e = " F a l s e "   g r o u p O r d e r = " - 1 "   i s G e n e r a t e d = " f a l s e " / >  
                 < p a r a m e t e r   i d = " 6 6 5 6 8 d d 8 - c b 8 8 - 4 a 6 9 - 8 2 7 2 - d 3 5 4 5 1 6 1 2 e 7 a "   n a m e = " M a x   l e n g t h "   t y p e = " S y s t e m . N u l l a b l e ` 1 [ [ S y s t e m . I n t 3 2 ,   m s c o r l i b ,   V e r s i o n = 4 . 0 . 0 . 0 ,   C u l t u r e = n e u t r a l ,   P u b l i c K e y T o k e n = b 7 7 a 5 c 5 6 1 9 3 4 e 0 8 9 ] ] ,   m s c o r l i b ,   V e r s i o n = 4 . 0 . 0 . 0 ,   C u l t u r e = n e u t r a l ,   P u b l i c K e y T o k e n = b 7 7 a 5 c 5 6 1 9 3 4 e 0 8 9 "   o r d e r = " 9 9 9 "   k e y = " m a x L e n g t h "   v a l u e = " "   g r o u p O r d e r = " - 1 "   i s G e n e r a t e d = " f a l s e " / >  
             < / p a r a m e t e r s >  
         < / q u e s t i o n >  
         < q u e s t i o n   i d = " 4 2 e 8 0 c 4 7 - b 0 e 4 - 4 3 8 f - b b 0 f - 2 5 8 9 a 6 f 5 8 c 9 6 "   n a m e = " S u b t i t l e "   a s s e m b l y = " I p h e l i o n . O u t l i n e . C o n t r o l s . d l l "   t y p e = " I p h e l i o n . O u t l i n e . C o n t r o l s . Q u e s t i o n C o n t r o l s . V i e w M o d e l s . T e x t B o x V i e w M o d e l "   o r d e r = " 1 "   a c t i v e = " t r u e "   g r o u p = " 1 .   P r e s e n t a t i o n "   r e s u l t T y p e = " s i n g l e "   d i s p l a y T y p e = " A l l "   p a g e C o l u m n S p a n = " c o l u m n S p a n 6 "   p a r e n t I d = " 0 0 0 0 0 0 0 0 - 0 0 0 0 - 0 0 0 0 - 0 0 0 0 - 0 0 0 0 0 0 0 0 0 0 0 0 " >  
             < p a r a m e t e r s >  
                 < p a r a m e t e r   i d = " f 0 7 d e e 9 5 - 6 2 b b - 4 0 7 7 - a e f 3 - 4 f a 0 d 8 9 d 3 3 f 1 "   n a m e = " A l l o w   r e t u r n "   t y p e = " S y s t e m . B o o l e a n ,   m s c o r l i b ,   V e r s i o n = 4 . 0 . 0 . 0 ,   C u l t u r e = n e u t r a l ,   P u b l i c K e y T o k e n = b 7 7 a 5 c 5 6 1 9 3 4 e 0 8 9 "   o r d e r = " 9 9 9 "   k e y = " m u l t i l i n e "   v a l u e = " F a l s e "   g r o u p O r d e r = " - 1 "   i s G e n e r a t e d = " f a l s e " / >  
                 < p a r a m e t e r   i d = " d 2 4 3 e 3 5 3 - 4 a b 7 - 4 f a 4 - 8 e 3 3 - 7 f 9 2 0 5 c e 1 0 f 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f i x e d & l t ; / t y p e & g t ; & # x A ;     & l t ; t e x t & g t ; S u b t i t l e & l t ; / t e x t & g t ; & # x A ; & l t ; / u i L o c a l i z e d S t r i n g & g t ; "   a r g u m e n t = " U I L o c a l i z e d S t r i n g "   g r o u p O r d e r = " - 1 "   i s G e n e r a t e d = " f a l s e " / >  
                 < p a r a m e t e r   i d = " 0 0 d 3 f 7 3 3 - 1 9 3 f - 4 1 f 1 - a 9 a 9 - 6 4 8 0 b b 6 1 7 5 f 7 "   n a m e = " W i d t h   t y p e "   t y p e = " I p h e l i o n . O u t l i n e . M o d e l . I n t e r f a c e s . Q u e s t i o n C o n t r o l L a y o u t ,   I p h e l i o n . O u t l i n e . M o d e l ,   V e r s i o n = 1 . 8 . 9 . 6 ,   C u l t u r e = n e u t r a l ,   P u b l i c K e y T o k e n = n u l l "   o r d e r = " 9 9 9 "   k e y = " l a y o u t "   v a l u e = " F u l l "   g r o u p O r d e r = " - 1 "   i s G e n e r a t e d = " f a l s e " / >  
                 < p a r a m e t e r   i d = " 5 c 4 6 5 5 c 7 - 4 7 0 b - 4 f a d - b 5 5 1 - 3 f c 3 b 7 1 6 c 2 4 5 "   n a m e = " H e i g h t "   t y p e = " S y s t e m . I n t 3 2 ,   m s c o r l i b ,   V e r s i o n = 4 . 0 . 0 . 0 ,   C u l t u r e = n e u t r a l ,   P u b l i c K e y T o k e n = b 7 7 a 5 c 5 6 1 9 3 4 e 0 8 9 "   o r d e r = " 9 9 9 "   k e y = " h e i g h t "   v a l u e = " "   g r o u p O r d e r = " - 1 "   i s G e n e r a t e d = " f a l s e " / >  
                 < p a r a m e t e r   i d = " 0 8 d 5 f 1 f 2 - 2 8 f f - 4 9 7 3 - a 0 a 3 - b 8 5 b 6 d 5 7 0 c 5 8 "   n a m e = " S e p a r a t e   l i n e s "   t y p e = " S y s t e m . B o o l e a n ,   m s c o r l i b ,   V e r s i o n = 4 . 0 . 0 . 0 ,   C u l t u r e = n e u t r a l ,   P u b l i c K e y T o k e n = b 7 7 a 5 c 5 6 1 9 3 4 e 0 8 9 "   o r d e r = " 9 9 9 "   k e y = " s p l i t L i n e s "   v a l u e = " F a l s e "   g r o u p O r d e r = " - 1 "   i s G e n e r a t e d = " f a l s e " / >  
                 < p a r a m e t e r   i d = " 8 0 3 f f 4 d 1 - e a 4 2 - 4 f 5 2 - a a f 9 - d 4 f b f 1 0 d c 5 d d "   n a m e = " W r a p   t e x t "   t y p e = " S y s t e m . B o o l e a n ,   m s c o r l i b ,   V e r s i o n = 4 . 0 . 0 . 0 ,   C u l t u r e = n e u t r a l ,   P u b l i c K e y T o k e n = b 7 7 a 5 c 5 6 1 9 3 4 e 0 8 9 "   o r d e r = " 9 9 9 "   k e y = " w r a p T e x t "   v a l u e = " T r u e "   g r o u p O r d e r = " - 1 "   i s G e n e r a t e d = " f a l s e " / >  
                 < p a r a m e t e r   i d = " d 8 c f d 2 9 7 - 7 6 8 a - 4 7 4 f - b 0 8 3 - d 0 9 6 3 5 a 9 e a f 3 "   n a m e = " R e m e m b e r   l a s t   v a l u e "   t y p e = " S y s t e m . B o o l e a n ,   m s c o r l i b ,   V e r s i o n = 4 . 0 . 0 . 0 ,   C u l t u r e = n e u t r a l ,   P u b l i c K e y T o k e n = b 7 7 a 5 c 5 6 1 9 3 4 e 0 8 9 "   o r d e r = " 9 9 9 "   k e y = " r e m e m b e r L a s t V a l u e "   v a l u e = " F a l s e "   g r o u p O r d e r = " - 1 "   i s G e n e r a t e d = " f a l s e " / >  
                 < p a r a m e t e r   i d = " d 2 a 0 6 d 1 0 - a 4 e 8 - 4 9 9 2 - 8 c d 2 - 3 1 2 e e 3 a 2 f 8 9 a "   n a m e = " R e q u i r e d   f i e l d "   t y p e = " S y s t e m . B o o l e a n ,   m s c o r l i b ,   V e r s i o n = 4 . 0 . 0 . 0 ,   C u l t u r e = n e u t r a l ,   P u b l i c K e y T o k e n = b 7 7 a 5 c 5 6 1 9 3 4 e 0 8 9 "   o r d e r = " 9 9 9 "   k e y = " r e q u i r e d "   v a l u e = " F a l s e "   g r o u p O r d e r = " - 1 "   i s G e n e r a t e d = " f a l s e " / >  
                 < p a r a m e t e r   i d = " 0 3 a 0 7 7 f 3 - b 3 d 2 - 4 9 e c - 9 f 2 b - 6 c 3 6 d 7 e c 4 8 b 5 "   n a m e = " M a x   l e n g t h "   t y p e = " S y s t e m . N u l l a b l e ` 1 [ [ S y s t e m . I n t 3 2 ,   m s c o r l i b ,   V e r s i o n = 4 . 0 . 0 . 0 ,   C u l t u r e = n e u t r a l ,   P u b l i c K e y T o k e n = b 7 7 a 5 c 5 6 1 9 3 4 e 0 8 9 ] ] ,   m s c o r l i b ,   V e r s i o n = 4 . 0 . 0 . 0 ,   C u l t u r e = n e u t r a l ,   P u b l i c K e y T o k e n = b 7 7 a 5 c 5 6 1 9 3 4 e 0 8 9 "   o r d e r = " 9 9 9 "   k e y = " m a x L e n g t h "   v a l u e = " "   g r o u p O r d e r = " - 1 "   i s G e n e r a t e d = " f a l s e " / >  
             < / p a r a m e t e r s >  
         < / q u e s t i o n >  
         < q u e s t i o n   i d = " a b 6 b 5 b b f - 7 a 2 a - 4 d 8 5 - 9 2 d 8 - 4 c 4 6 1 3 7 8 c a f 2 "   n a m e = " D a t e "   a s s e m b l y = " I p h e l i o n . O u t l i n e . C o n t r o l s . d l l "   t y p e = " I p h e l i o n . O u t l i n e . C o n t r o l s . Q u e s t i o n C o n t r o l s . V i e w M o d e l s . D a t e V i e w M o d e l "   o r d e r = " 2 "   a c t i v e = " t r u e "   g r o u p = " 1 .   P r e s e n t a t i o n "   r e s u l t T y p e = " s i n g l e "   d i s p l a y T y p e = " A l l "   p a g e C o l u m n S p a n = " c o l u m n S p a n 6 "   p a r e n t I d = " 0 0 0 0 0 0 0 0 - 0 0 0 0 - 0 0 0 0 - 0 0 0 0 - 0 0 0 0 0 0 0 0 0 0 0 0 " >  
             < p a r a m e t e r s >  
                 < p a r a m e t e r   i d = " 0 9 f 0 d d 5 1 - 6 a c e - 4 1 a 3 - b c 0 b - 5 d d 1 4 5 0 9 e a 8 7 " 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D a t e & l t ; / t e x t & g t ; & # x A ; & l t ; / u i L o c a l i z e d S t r i n g & g t ; "   a r g u m e n t = " U I L o c a l i z e d S t r i n g "   g r o u p O r d e r = " - 1 "   i s G e n e r a t e d = " f a l s e " / >  
                 < p a r a m e t e r   i d = " 9 b 6 e d 9 4 1 - 3 6 e c - 4 9 9 0 - b b 9 7 - 3 d 4 f 3 7 d 6 d 8 6 0 "   n a m e = " F o r m a t "   t y p e = " S y s t e m . S t r i n g ,   m s c o r l i b ,   V e r s i o n = 4 . 0 . 0 . 0 ,   C u l t u r e = n e u t r a l ,   P u b l i c K e y T o k e n = b 7 7 a 5 c 5 6 1 9 3 4 e 0 8 9 "   o r d e r = " 9 9 9 "   k e y = " f o r m a t "   v a l u e = " & l t ; ? x m l   v e r s i o n = & q u o t ; 1 . 0 & q u o t ;   e n c o d i n g = & q u o t ; u t f - 1 6 & q u o t ; ? & g t ; & # x A ; & l t ; l o c a l i z e d S t r i n g   x m l n s : x s d = & q u o t ; h t t p : / / w w w . w 3 . o r g / 2 0 0 1 / X M L S c h e m a & q u o t ;   x m l n s : x s i = & q u o t ; h t t p : / / w w w . w 3 . o r g / 2 0 0 1 / X M L S c h e m a - i n s t a n c e & q u o t ; & g t ; & # x A ;     & l t ; t y p e & g t ; f i x e d & l t ; / t y p e & g t ; & # x A ;     & l t ; t e x t & g t ; d   M M M M   y y y y & l t ; / t e x t & g t ; & # x A ; & l t ; / l o c a l i z e d S t r i n g & g t ; "   a r g u m e n t = " E x p r e s s i o n L o c a l i z e d S t r i n g "   g r o u p O r d e r = " - 1 "   i s G e n e r a t e d = " f a l s e " / >  
                 < p a r a m e t e r   i d = " 3 6 2 0 e 9 6 8 - b 3 e 7 - 4 c 3 f - 9 6 b 4 - e d 8 3 4 2 b 7 b c 4 5 "   n a m e = " W i d t h   t y p e "   t y p e = " I p h e l i o n . O u t l i n e . M o d e l . I n t e r f a c e s . Q u e s t i o n C o n t r o l L a y o u t ,   I p h e l i o n . O u t l i n e . M o d e l ,   V e r s i o n = 1 . 8 . 9 . 6 ,   C u l t u r e = n e u t r a l ,   P u b l i c K e y T o k e n = n u l l "   o r d e r = " 9 9 9 "   k e y = " l a y o u t "   v a l u e = " H a l f "   g r o u p O r d e r = " - 1 "   i s G e n e r a t e d = " f a l s e " / >  
                 < p a r a m e t e r   i d = " 6 4 f b 7 f 0 5 - 9 0 7 3 - 4 7 6 4 - b 0 6 c - e 6 b 7 0 6 3 2 6 9 0 8 "   n a m e = " S h o w   d a t e   p i c k e r "   t y p e = " S y s t e m . B o o l e a n ,   m s c o r l i b ,   V e r s i o n = 4 . 0 . 0 . 0 ,   C u l t u r e = n e u t r a l ,   P u b l i c K e y T o k e n = b 7 7 a 5 c 5 6 1 9 3 4 e 0 8 9 "   o r d e r = " 9 9 9 "   k e y = " s h o w D a t e P i c k e r "   v a l u e = " T r u e "   g r o u p = " D i s p l a y   s e t t i n g s "   g r o u p O r d e r = " - 1 "   i s G e n e r a t e d = " f a l s e " / >  
                 < p a r a m e t e r   i d = " 7 b d f 6 9 3 6 - a 9 1 4 - 4 e b e - 9 b a 3 - b 6 c 0 9 f 8 0 b b 8 c "   n a m e = " S e t   t o   c u r r e n t   d a t e "   t y p e = " S y s t e m . B o o l e a n ,   m s c o r l i b ,   V e r s i o n = 4 . 0 . 0 . 0 ,   C u l t u r e = n e u t r a l ,   P u b l i c K e y T o k e n = b 7 7 a 5 c 5 6 1 9 3 4 e 0 8 9 "   o r d e r = " 9 9 9 "   k e y = " s e t T o C u r r e n t D a t e "   v a l u e = " T r u e "   g r o u p O r d e r = " - 1 "   i s G e n e r a t e d = " f a l s e " / >  
                 < p a r a m e t e r   i d = " 3 7 5 b c 4 c f - f a a 9 - 4 5 2 8 - 8 4 3 9 - d 5 8 a 1 5 8 1 e c e 8 "   n a m e = " R e q u i r e d   f i e l d "   t y p e = " S y s t e m . B o o l e a n ,   m s c o r l i b ,   V e r s i o n = 4 . 0 . 0 . 0 ,   C u l t u r e = n e u t r a l ,   P u b l i c K e y T o k e n = b 7 7 a 5 c 5 6 1 9 3 4 e 0 8 9 "   o r d e r = " 9 9 9 "   k e y = " r e q u i r e d "   v a l u e = " T r u e "   g r o u p O r d e r = " - 1 "   i s G e n e r a t e d = " f a l s e " / >  
                 < p a r a m e t e r   i d = " 8 c c c 3 f 5 9 - e 7 5 3 - 4 c b f - b 7 a b - 4 0 5 3 9 2 8 2 3 3 b 6 "   n a m e = " S h o w   c l e a r   b u t t o n "   t y p e = " S y s t e m . B o o l e a n ,   m s c o r l i b ,   V e r s i o n = 4 . 0 . 0 . 0 ,   C u l t u r e = n e u t r a l ,   P u b l i c K e y T o k e n = b 7 7 a 5 c 5 6 1 9 3 4 e 0 8 9 "   o r d e r = " 9 9 9 "   k e y = " s h o w C l e a r B u t t o n "   v a l u e = " T r u e "   g r o u p = " D i s p l a y   s e t t i n g s "   g r o u p O r d e r = " - 1 "   i s G e n e r a t e d = " f a l s e " / >  
                 < p a r a m e t e r   i d = " 2 1 a e 2 1 c 8 - 2 e 6 2 - 4 1 2 5 - 9 2 2 b - 0 f 4 c 5 0 2 1 0 4 2 e "   n a m e = " S h o w   c u r r e n t   d a t e   b u t t o n "   t y p e = " S y s t e m . B o o l e a n ,   m s c o r l i b ,   V e r s i o n = 4 . 0 . 0 . 0 ,   C u l t u r e = n e u t r a l ,   P u b l i c K e y T o k e n = b 7 7 a 5 c 5 6 1 9 3 4 e 0 8 9 "   o r d e r = " 9 9 9 "   k e y = " s h o w C u r r e n t D a t e B u t t o n "   v a l u e = " T r u e "   g r o u p = " D i s p l a y   s e t t i n g s "   g r o u p O r d e r = " - 1 "   i s G e n e r a t e d = " f a l s e " / >  
             < / p a r a m e t e r s >  
         < / q u e s t i o n >  
         < q u e s t i o n   i d = " 7 d d c 2 7 9 c - 4 1 7 e - 4 7 1 3 - b 1 4 1 - 8 b e 1 5 a b 4 1 6 2 b "   n a m e = " I m a g e   l i s t   c o n t r o l "   a s s e m b l y = " I p h e l i o n . O u t l i n e . C o n t r o l s . d l l "   t y p e = " I p h e l i o n . O u t l i n e . C o n t r o l s . Q u e s t i o n C o n t r o l s . V i e w M o d e l s . I m a g e L i s t V i e w M o d e l "   o r d e r = " 0 "   a c t i v e = " t r u e "   g r o u p = " 2 .   I m a g e r y "   r e s u l t T y p e = " s i n g l e "   d i s p l a y T y p e = " A l l "   p a g e C o l u m n S p a n = " c o l u m n S p a n 6 "   p a r e n t I d = " 0 0 0 0 0 0 0 0 - 0 0 0 0 - 0 0 0 0 - 0 0 0 0 - 0 0 0 0 0 0 0 0 0 0 0 0 " >  
             < p a r a m e t e r s >  
                 < p a r a m e t e r   i d = " a 0 5 2 7 d d e - b b 8 f - 4 6 4 1 - a e 9 7 - 3 0 c 4 d 2 c 7 0 c 8 4 " 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q u o t ; C : \ P r o g r a m D a t a \ i P h e l i o n \ O u t l i n e \ I m a g e s \ C o v e r   I m a g e s \ P o w e r P o i n t \ v 2 & q u o t ; & l t ; / t e x t & g t ; & # x A ; & l t ; / f o r m a t S t r i n g & g t ; "   a r g u m e n t = " F o r m a t S t r i n g "   g r o u p O r d e r = " - 1 "   i s G e n e r a t e d = " f a l s e " / >  
                 < p a r a m e t e r   i d = " 2 c 4 e 5 8 8 b - d 6 1 c - 4 c 8 9 - 9 c f 6 - 5 2 4 f 4 0 0 9 5 9 7 2 "   n a m e = " M a x   s e l e c t i o n s "   t y p e = " S y s t e m . I n t 3 2 ,   m s c o r l i b ,   V e r s i o n = 4 . 0 . 0 . 0 ,   C u l t u r e = n e u t r a l ,   P u b l i c K e y T o k e n = b 7 7 a 5 c 5 6 1 9 3 4 e 0 8 9 "   o r d e r = " 9 9 9 "   k e y = " m a x S e l e c t e d "   v a l u e = " 1 "   g r o u p O r d e r = " - 1 "   i s G e n e r a t e d = " f a l s e " / >  
                 < p a r a m e t e r   i d = " 1 0 f 8 e b 9 0 - f 9 7 a - 4 3 0 d - 9 d 1 b - 9 a 9 b 5 1 c 0 d e d 4 "   n a m e = " M i n   s e l e c t i o n s "   t y p e = " S y s t e m . I n t 3 2 ,   m s c o r l i b ,   V e r s i o n = 4 . 0 . 0 . 0 ,   C u l t u r e = n e u t r a l ,   P u b l i c K e y T o k e n = b 7 7 a 5 c 5 6 1 9 3 4 e 0 8 9 "   o r d e r = " 9 9 9 "   k e y = " m i n S e l e c t e d "   v a l u e = " 0 "   g r o u p O r d e r = " - 1 "   i s G e n e r a t e d = " f a l s e " / >  
                 < p a r a m e t e r   i d = " 3 2 3 2 7 6 2 9 - 2 2 b 7 - 4 2 b a - 9 d 2 7 - f c a b e 6 2 8 c e 4 e " 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B a c k   C o v e r   I m a g e & l t ; / t e x t & g t ; & # x A ; & l t ; / u i L o c a l i z e d S t r i n g & g t ; "   a r g u m e n t = " U I L o c a l i z e d S t r i n g "   g r o u p O r d e r = " - 1 "   i s G e n e r a t e d = " f a l s e " / >  
                 < p a r a m e t e r   i d = " 0 0 6 2 8 8 7 1 - e 1 a 7 - 4 d 6 1 - b b e 5 - c 9 a 0 b 2 5 2 0 6 8 4 "   n a m e = " H e i g h t "   t y p e = " S y s t e m . I n t 3 2 ,   m s c o r l i b ,   V e r s i o n = 4 . 0 . 0 . 0 ,   C u l t u r e = n e u t r a l ,   P u b l i c K e y T o k e n = b 7 7 a 5 c 5 6 1 9 3 4 e 0 8 9 "   o r d e r = " 9 9 9 "   k e y = " h e i g h t "   v a l u e = " "   g r o u p O r d e r = " - 1 "   i s G e n e r a t e d = " f a l s e " / >  
                 < p a r a m e t e r   i d = " 6 1 8 2 2 e 2 2 - 5 9 4 a - 4 a 5 0 - 9 2 8 7 - e 4 3 0 b 2 b e 5 f 0 6 "   n a m e = " D e f a u l t   z o o m "   t y p e = " S y s t e m . I n t 3 2 ,   m s c o r l i b ,   V e r s i o n = 4 . 0 . 0 . 0 ,   C u l t u r e = n e u t r a l ,   P u b l i c K e y T o k e n = b 7 7 a 5 c 5 6 1 9 3 4 e 0 8 9 "   o r d e r = " 9 9 9 "   k e y = " z o o m "   v a l u e = " "   g r o u p O r d e r = " - 1 "   i s G e n e r a t e d = " f a l s e " / >  
                 < p a r a m e t e r   i d = " d f 2 2 c f 8 5 - 9 0 9 2 - 4 b 5 a - 8 1 1 f - a d 4 6 1 0 f c 7 5 4 d "   n a m e = " A l l o w   u n s e l e c t   l a s t   i t e m "   t y p e = " S y s t e m . B o o l e a n ,   m s c o r l i b ,   V e r s i o n = 4 . 0 . 0 . 0 ,   C u l t u r e = n e u t r a l ,   P u b l i c K e y T o k e n = b 7 7 a 5 c 5 6 1 9 3 4 e 0 8 9 "   o r d e r = " 9 9 9 "   k e y = " u n s e l e c t L a s t "   v a l u e = " T r u e "   g r o u p O r d e r = " - 1 "   i s G e n e r a t e d = " f a l s e " / >  
                 < p a r a m e t e r   i d = " 4 0 c 6 a 2 2 c - 6 2 2 9 - 4 0 8 d - 9 1 f 6 - 0 d 8 2 2 2 a 0 0 0 4 5 "   n a m e = " H i d e   f i l e   e x t e n s i o n "   t y p e = " S y s t e m . B o o l e a n ,   m s c o r l i b ,   V e r s i o n = 4 . 0 . 0 . 0 ,   C u l t u r e = n e u t r a l ,   P u b l i c K e y T o k e n = b 7 7 a 5 c 5 6 1 9 3 4 e 0 8 9 "   o r d e r = " 9 9 9 "   k e y = " h i d e F i l e E x t "   v a l u e = " F a l s e "   g r o u p O r d e r = " - 1 "   i s G e n e r a t e d = " f a l s e " / >  
             < / p a r a m e t e r s >  
         < / q u e s t i o n >  
     < / q u e s t i o n s >  
     < c o m m a n d s >  
         < c o m m a n d   i d = " a 9 7 b d 7 e a - 5 1 7 d - 4 6 0 8 - b a 0 3 - 4 1 b 1 9 6 c f 8 9 f 5 "   n a m e = " S h o w   q u e s t i o n   f o r m "   a s s e m b l y = " I p h e l i o n . O u t l i n e . M o d e l . D L L "   t y p e = " I p h e l i o n . O u t l i n e . M o d e l . C o m m a n d s . S h o w F o r m C o m m a n d "   o r d e r = " 0 "   a c t i v e = " t r u e "   c o m m a n d T y p e = " s t a r t u p " >  
             < p a r a m e t e r s >  
                 < p a r a m e t e r   i d = " b e e 7 5 9 5 4 - a a 1 c - 4 0 5 a - b 1 a f - f 0 4 2 b 2 a a a 5 d d "   n a m e = " D i s p l a y   t y p e "   t y p e = " I p h e l i o n . O u t l i n e . M o d e l . C o m m a n d s . F o r m T y p e ,   I p h e l i o n . O u t l i n e . M o d e l ,   V e r s i o n = 1 . 8 . 9 . 6 ,   C u l t u r e = n e u t r a l ,   P u b l i c K e y T o k e n = n u l l "   o r d e r = " 0 "   k e y = " f o r m T y p e "   v a l u e = " 0 "   g r o u p O r d e r = " - 1 "   i s G e n e r a t e d = " f a l s e " / >  
                 < p a r a m e t e r   i d = " 5 a d b 1 d c a - b 5 2 e - 4 7 0 3 - b 7 d 0 - d c b b 9 a 8 8 5 f b 2 "   n a m e = " A s s e m b l y   n a m e "   t y p e = " S y s t e m . S t r i n g ,   m s c o r l i b ,   V e r s i o n = 4 . 0 . 0 . 0 ,   C u l t u r e = n e u t r a l ,   P u b l i c K e y T o k e n = b 7 7 a 5 c 5 6 1 9 3 4 e 0 8 9 "   o r d e r = " 1 "   k e y = " a s s e m b l y "   v a l u e = " I p h e l i o n . O u t l i n e . C o n t r o l s . d l l "   g r o u p O r d e r = " - 1 "   i s G e n e r a t e d = " f a l s e " / >  
                 < p a r a m e t e r   i d = " 4 d 1 7 5 c a a - 6 5 8 9 - 4 8 5 4 - 9 0 2 8 - 8 c a a 0 6 9 9 1 0 d b " 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3 0 0 6 2 d 9 6 - 4 b 5 5 - 4 8 2 8 - 9 3 a 7 - 8 1 e d 7 b 3 7 2 a 9 3 "   n a m e = " C l o s e   d o c u m e n t "   a s s e m b l y = " I p h e l i o n . O u t l i n e . W o r d . D L L "   t y p e = " I p h e l i o n . O u t l i n e . W o r d . C o m m a n d s . C l o s e D o c u m e n t C o m m a n d "   o r d e r = " 1 "   a c t i v e = " t r u e "   c o m m a n d T y p e = " s t a r t u p " >  
             < p a r a m e t e r s >  
                 < p a r a m e t e r   i d = " b f d b c 2 b a - a 5 7 e - 4 1 1 f - a 7 b 4 - c c 7 8 6 5 4 5 5 c 7 e "   n a m e = " C h e c k   q u e s t i o n "   t y p e = " S y s t e m . B o o l e a n ,   m s c o r l i b ,   V e r s i o n = 4 . 0 . 0 . 0 ,   C u l t u r e = n e u t r a l ,   P u b l i c K e y T o k e n = b 7 7 a 5 c 5 6 1 9 3 4 e 0 8 9 "   o r d e r = " 9 9 9 "   k e y = " c h e c k U s e r I n p u t "   v a l u e = " f a l s e "   g r o u p O r d e r = " - 1 "   i s G e n e r a t e d = " f a l s e " / >  
                 < p a r a m e t e r   i d = " c 1 a d 1 b c 7 - b e e 3 - 4 4 1 b - b f 2 4 - e 7 a c c 9 a f 7 5 d 0 "   n a m e = " F o r c e   c l o s e "   t y p e = " S y s t e m . B o o l e a n ,   m s c o r l i b ,   V e r s i o n = 4 . 0 . 0 . 0 ,   C u l t u r e = n e u t r a l ,   P u b l i c K e y T o k e n = b 7 7 a 5 c 5 6 1 9 3 4 e 0 8 9 "   o r d e r = " 9 9 9 "   k e y = " c l o s e O n S u c e s s "   v a l u e = " F a l s e "   g r o u p O r d e r = " - 1 "   i s G e n e r a t e d = " f a l s e " / >  
             < / p a r a m e t e r s >  
         < / c o m m a n d >  
         < c o m m a n d   i d = " 4 c 2 f 1 7 7 8 - 4 0 8 9 - 4 5 a f - b 4 8 1 - c f 2 b a 0 9 9 d a 6 6 "   n a m e = " S e t   p r o o f i n g   l a n g u a g e "   a s s e m b l y = " I p h e l i o n . O u t l i n e . P o w e r P o i n t . d l l "   t y p e = " I p h e l i o n . O u t l i n e . P o w e r P o i n t . C o m m a n d s . S e t P r o o f i n g L a n g u a g e C o m m a n d "   o r d e r = " 2 "   a c t i v e = " t r u e "   c o m m a n d T y p e = " s t a r t u p " >  
             < p a r a m e t e r s / >  
         < / c o m m a n d >  
         < c o m m a n d   i d = " 3 5 2 3 d 0 2 e - 3 1 d 6 - 4 9 7 1 - 8 a 4 9 - e b 6 1 2 c b e b 5 4 a "   n a m e = " R e n d e r   f i e l d s   t o   d o c u m e n t "   a s s e m b l y = " I p h e l i o n . O u t l i n e . M o d e l . D L L "   t y p e = " I p h e l i o n . O u t l i n e . M o d e l . C o m m a n d s . R e n d e r D o c u m e n t C o m m a n d "   o r d e r = " 3 "   a c t i v e = " t r u e "   c o m m a n d T y p e = " s t a r t u p " >  
             < p a r a m e t e r s >  
                 < p a r a m e t e r   i d = " 1 3 0 9 4 c 9 4 - d 2 0 d - 4 5 6 c - b 3 d 0 - 5 6 3 d 1 4 1 9 7 b c 0 "   n a m e = " F i r s t   o r d e r   v a l u e "   t y p e = " S y s t e m . I n t 3 2 ,   m s c o r l i b ,   V e r s i o n = 4 . 0 . 0 . 0 ,   C u l t u r e = n e u t r a l ,   P u b l i c K e y T o k e n = b 7 7 a 5 c 5 6 1 9 3 4 e 0 8 9 "   o r d e r = " 9 9 9 "   k e y = " s t a r t O r d e r "   v a l u e = " 0 "   g r o u p O r d e r = " - 1 "   i s G e n e r a t e d = " f a l s e " / >  
                 < p a r a m e t e r   i d = " e a 2 d 0 3 7 0 - 6 f d 1 - 4 6 0 b - 9 e e 3 - 0 3 2 1 b 4 b 7 4 0 5 7 "   n a m e = " L a s t   o r d e r   v a l u e "   t y p e = " S y s t e m . I n t 3 2 ,   m s c o r l i b ,   V e r s i o n = 4 . 0 . 0 . 0 ,   C u l t u r e = n e u t r a l ,   P u b l i c K e y T o k e n = b 7 7 a 5 c 5 6 1 9 3 4 e 0 8 9 "   o r d e r = " 9 9 9 "   k e y = " e n d O r d e r "   v a l u e = " 5 "   g r o u p O r d e r = " - 1 "   i s G e n e r a t e d = " f a l s e " / >  
                 < p a r a m e t e r   i d = " f 9 0 4 3 5 9 0 - 8 0 b 2 - 4 7 b 8 - 9 a c 9 - e 5 2 8 5 b 4 a 9 b 4 6 "   n a m e = " E x c l u d e   i n a c t i v e   q u e s t i o n s "   t y p e = " S y s t e m . B o o l e a n ,   m s c o r l i b ,   V e r s i o n = 4 . 0 . 0 . 0 ,   C u l t u r e = n e u t r a l ,   P u b l i c K e y T o k e n = b 7 7 a 5 c 5 6 1 9 3 4 e 0 8 9 "   o r d e r = " 9 9 9 "   k e y = " e x c l u d e I n a c t i v e Q u e s t i o n s "   v a l u e = " F a l s e "   g r o u p O r d e r = " - 1 "   i s G e n e r a t e d = " f a l s e " / >  
             < / p a r a m e t e r s >  
         < / c o m m a n d >  
         < c o m m a n d   i d = " f 6 e 9 d 2 f b - b d c 2 - 4 3 3 c - 9 3 4 b - 3 5 9 2 1 0 8 6 a 1 d e "   n a m e = " S h o w   q u e s t i o n   f o r m "   a s s e m b l y = " I p h e l i o n . O u t l i n e . M o d e l . D L L "   t y p e = " I p h e l i o n . O u t l i n e . M o d e l . C o m m a n d s . S h o w F o r m C o m m a n d "   o r d e r = " 0 "   a c t i v e = " t r u e "   c o m m a n d T y p e = " r e l a u n c h " >  
             < p a r a m e t e r s >  
                 < p a r a m e t e r   i d = " b e e 7 5 9 5 4 - a a 1 c - 4 0 5 a - b 1 a f - f 0 4 2 b 2 a a a 5 d d "   n a m e = " D i s p l a y   t y p e "   t y p e = " I p h e l i o n . O u t l i n e . M o d e l . C o m m a n d s . F o r m T y p e ,   I p h e l i o n . O u t l i n e . M o d e l ,   V e r s i o n = 1 . 8 . 9 . 6 ,   C u l t u r e = n e u t r a l ,   P u b l i c K e y T o k e n = n u l l "   o r d e r = " 0 "   k e y = " f o r m T y p e "   v a l u e = " 0 "   g r o u p O r d e r = " - 1 "   i s G e n e r a t e d = " f a l s e " / >  
                 < p a r a m e t e r   i d = " a f 8 a 5 3 8 3 - b 3 e f - 4 1 d c - 9 6 d 5 - 5 7 4 3 0 2 6 4 8 d b e "   n a m e = " A s s e m b l y   n a m e "   t y p e = " S y s t e m . S t r i n g ,   m s c o r l i b ,   V e r s i o n = 4 . 0 . 0 . 0 ,   C u l t u r e = n e u t r a l ,   P u b l i c K e y T o k e n = b 7 7 a 5 c 5 6 1 9 3 4 e 0 8 9 "   o r d e r = " 1 "   k e y = " a s s e m b l y "   v a l u e = " I p h e l i o n . O u t l i n e . C o n t r o l s . d l l "   g r o u p O r d e r = " - 1 "   i s G e n e r a t e d = " f a l s e " / >  
                 < p a r a m e t e r   i d = " 3 2 3 4 5 8 d a - a d 2 2 - 4 9 f f - 9 8 2 e - 7 2 7 c 7 c f d 1 d e 5 " 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7 8 7 a b a f 3 - 4 d c 3 - 4 f e 6 - b d 3 b - 4 1 5 a 5 5 b a 9 4 4 e "   n a m e = " S e t   p r o o f i n g   l a n g u a g e "   a s s e m b l y = " I p h e l i o n . O u t l i n e . P o w e r P o i n t . d l l "   t y p e = " I p h e l i o n . O u t l i n e . P o w e r P o i n t . C o m m a n d s . S e t P r o o f i n g L a n g u a g e C o m m a n d "   o r d e r = " 1 "   a c t i v e = " t r u e "   c o m m a n d T y p e = " r e l a u n c h " >  
             < p a r a m e t e r s / >  
         < / c o m m a n d >  
         < c o m m a n d   i d = " c 0 e e e 5 4 8 - 2 7 0 c - 4 a 2 4 - 9 c 9 1 - c a 7 5 1 7 0 d 4 7 8 8 "   n a m e = " R e n d e r   f i e l d s   t o   d o c u m e n t "   a s s e m b l y = " I p h e l i o n . O u t l i n e . M o d e l . D L L "   t y p e = " I p h e l i o n . O u t l i n e . M o d e l . C o m m a n d s . R e n d e r D o c u m e n t C o m m a n d "   o r d e r = " 2 "   a c t i v e = " t r u e "   c o m m a n d T y p e = " r e l a u n c h " >  
             < p a r a m e t e r s >  
                 < p a r a m e t e r   i d = " f a b 4 b 0 1 c - 4 d 2 8 - 4 5 a 4 - b 8 1 f - b 0 d 1 6 c d a 4 c 9 4 "   n a m e = " F i r s t   o r d e r   v a l u e "   t y p e = " S y s t e m . I n t 3 2 ,   m s c o r l i b ,   V e r s i o n = 4 . 0 . 0 . 0 ,   C u l t u r e = n e u t r a l ,   P u b l i c K e y T o k e n = b 7 7 a 5 c 5 6 1 9 3 4 e 0 8 9 "   o r d e r = " 9 9 9 "   k e y = " s t a r t O r d e r "   v a l u e = " 0 "   g r o u p O r d e r = " - 1 "   i s G e n e r a t e d = " f a l s e " / >  
                 < p a r a m e t e r   i d = " 2 b f 8 f c a 7 - 1 5 7 6 - 4 7 f 8 - b d c 6 - e 0 d d 5 8 0 3 0 e 9 7 "   n a m e = " L a s t   o r d e r   v a l u e "   t y p e = " S y s t e m . I n t 3 2 ,   m s c o r l i b ,   V e r s i o n = 4 . 0 . 0 . 0 ,   C u l t u r e = n e u t r a l ,   P u b l i c K e y T o k e n = b 7 7 a 5 c 5 6 1 9 3 4 e 0 8 9 "   o r d e r = " 9 9 9 "   k e y = " e n d O r d e r "   v a l u e = " 5 "   g r o u p O r d e r = " - 1 "   i s G e n e r a t e d = " f a l s e " / >  
                 < p a r a m e t e r   i d = " f 9 0 4 3 5 9 0 - 8 0 b 2 - 4 7 b 8 - 9 a c 9 - e 5 2 8 5 b 4 a 9 b 4 6 "   n a m e = " E x c l u d e   i n a c t i v e   q u e s t i o n s "   t y p e = " S y s t e m . B o o l e a n ,   m s c o r l i b ,   V e r s i o n = 4 . 0 . 0 . 0 ,   C u l t u r e = n e u t r a l ,   P u b l i c K e y T o k e n = b 7 7 a 5 c 5 6 1 9 3 4 e 0 8 9 "   o r d e r = " 9 9 9 "   k e y = " e x c l u d e I n a c t i v e Q u e s t i o n s "   v a l u e = " F a l s e "   g r o u p O r d e r = " - 1 "   i s G e n e r a t e d = " f a l s e " / >  
             < / p a r a m e t e r s >  
         < / c o m m a n d >  
     < / c o m m a n d s >  
     < f i e l d s >  
         < f i e l d   i d = " 5 2 b b c a 4 a - 8 a 5 b - 4 f 9 e - 8 2 4 0 - 2 7 d 9 1 f e 3 7 3 3 2 "   n a m e = " F i r m   D B 2 "   t y p e = " "   o r d e r = " 9 9 9 "   e n t i t y I d = " 7 c b 9 6 0 b 3 - 2 8 b c - 4 1 e 3 - 8 a d 4 - e 0 5 b 5 8 3 a 6 8 4 b "   l i n k e d E n t i t y I d = " 0 0 0 0 0 0 0 0 - 0 0 0 0 - 0 0 0 0 - 0 0 0 0 - 0 0 0 0 0 0 0 0 0 0 0 0 "   l i n k e d F i e l d I d = " 0 0 0 0 0 0 0 0 - 0 0 0 0 - 0 0 0 0 - 0 0 0 0 - 0 0 0 0 0 0 0 0 0 0 0 0 "   l i n k e d F i e l d I n d e x = " 0 "   i n d e x = " 0 "   f i e l d T y p e = " c o i "   f o r m a t E v a l u a t o r T y p e = " f o r m a t S t r i n g "   h i d d e n = " f a l s e " > O x e r a   C o n s u l t i n g   L L P   i s   a   L i m i t e d   L i a b i l i t y   P a r t n e r s h i p   r e g i s t e r e d   i n   E n g l a n d   n o .   O C 3 9 2 4 6 4 ,   r e g i s t e r e d   o f f i c e :   P a r k   C e n t r a l ,   4 0 / 4 1   P a r k   E n d   S t r e e t ,   O x f o r d ,   O X 1   1 J D ,   U K ,   w i t h   a n   a d d i t i o n a l   o f f i c e   i n   L o n d o n   l o c a t e d   a t   2 0 0   A l d e r s g a t e ,   1 4 t h   F l o o r ,   L o n d o n ,   E C 1 A   4 H D ,   U K ;   i n   B e l g i u m ,   n o .   0 6 5 1   9 9 0   1 5 1 ,   b r a n c h   o f f i c e :   S p e c t r u m ,   B o u l e v a r d   B i s c h o f f s h e i m   1 2  2 1 ,   1 0 0 0   B r u s s e l s ,   B e l g i u m ;   a n d   i n   I t a l y ,   R E A   n o .   R M   -   1 5 3 0 4 7 3 ,   b r a n c h   o f f i c e :   R o m e   l o c a t e d   a t   V i a   d e l l e   Q u a t t r o   F o n t a n e   1 5 ,   0 0 1 8 7 ,   R o m e ,   I t a l y ,   w i t h   a n   a d d i t i o n a l   o f f i c e   i n   M i l a n   l o c a t e d   a t   P i a z z a l e   B i a n c a m a n o   8 ,   2 0 1 2 1   M i l a n ,   I t a l y ;   a n d   i n   S p a i n ,   C I F   W 0 3 0 6 5 1 6 F ,   b r a n c h   o f f i c e :   L O O M   A z c a ,   P l a z a   P a b l o   R u i z   P i c a s s o   1 1 ,   P l a n t a   1 ,   2 8 0 2 0   M a d r i d ,   S p a i n .    
  
 A l t h o u g h   e v e r y   e f f o r t   h a s   b e e n   m a d e   t o   e n s u r e   t h e   a c c u r a c y   o f   t h e   m a t e r i a l   a n d   t h e   i n t e g r i t y   o f   t h e   a n a l y s i s   p r e s e n t e d   h e r e i n ,   O x e r a   a c c e p t s   n o   l i a b i l i t y   f o r   a n y   a c t i o n s   t a k e n   o n   t h e   b a s i s   o f   i t s   c o n t e n t s .   W i t h   r e g a r d   t o   o u r   s e r v i c e s   t o   y o u ,   i n   t h e   a b s e n c e   o f   a n y   o t h e r   s i g n e d   a g r e e m e n t   b e t w e e n   y o u   a n d   u s ,   y o u   a g r e e   t o   b e   b o u n d   b y   o u r   s t a n d a r d   T e r m s   o f   E n g a g e m e n t ,   w h i c h   c a n   b e   f o u n d   h t t p s : / / w w w . o x e r a . c o m / w p - c o n t e n t / u p l o a d s / 2 0 2 5 / 0 3 / T o E - U K - e n - G B . p d f .  
  
 N o   O x e r a   e n t i t y   i s   e i t h e r   a u t h o r i s e d   o r   r e g u l a t e d   b y   a n y   F i n a n c i a l   A u t h o r i t y   o r   R e g u l a t i o n   w i t h i n   a n y   o f   t h e   c o u n t r i e s   w i t h i n   w h i c h   i t   o p e r a t e s   o r   p r o v i d e s   s e r v i c e s .   A n y o n e   c o n s i d e r i n g   a   s p e c i f i c   i n v e s t m e n t   s h o u l d   c o n s u l t   t h e i r   o w n   b r o k e r   o r   o t h e r   i n v e s t m e n t   a d v i s e r .   O x e r a   a c c e p t s   n o   l i a b i l i t y   f o r   a n y   s p e c i f i c   i n v e s t m e n t   d e c i s i o n ,   w h i c h   m u s t   b e   a t   t h e   i n v e s t o r  s   o w n   r i s k . < / f i e l d >  
         < f i e l d   i d = " b 0 2 c 5 d 2 3 - 0 e 5 f - 4 3 d 8 - 8 5 e 3 - c 9 9 4 4 f 2 f 7 0 e d "   n a m e = " N a m e "   t y p e = " "   o r d e r = " 9 9 9 "   e n t i t y I d = " f 2 9 4 b 1 d 2 - 1 b 4 5 - 4 e 5 f - 9 4 c 4 - 2 9 5 3 e 5 1 5 0 1 3 7 "   l i n k e d E n t i t y I d = " 0 0 0 0 0 0 0 0 - 0 0 0 0 - 0 0 0 0 - 0 0 0 0 - 0 0 0 0 0 0 0 0 0 0 0 0 "   l i n k e d F i e l d I d = " 0 0 0 0 0 0 0 0 - 0 0 0 0 - 0 0 0 0 - 0 0 0 0 - 0 0 0 0 0 0 0 0 0 0 0 0 "   l i n k e d F i e l d I n d e x = " 0 "   i n d e x = " 0 "   f i e l d T y p e = " c o i "   f o r m a t E v a l u a t o r T y p e = " f o r m a t S t r i n g "   h i d d e n = " f a l s e " > M i c h e l e   G r a n a t s t e i n < / f i e l d >  
         < f i e l d   i d = " 9 0 b 0 3 9 7 8 - e 2 1 7 - 4 e 3 2 - a 4 f e - a 3 2 c b a 5 7 d 1 8 6 "   n a m e = " T e x t "   t y p e = " "   o r d e r = " 9 9 9 "   e n t i t y I d = " b 4 8 0 9 a 0 e - 3 e 4 b - 4 f 3 c - 8 d f 9 - f b 3 8 e 9 a c 1 6 c 0 "   l i n k e d E n t i t y I d = " 0 0 0 0 0 0 0 0 - 0 0 0 0 - 0 0 0 0 - 0 0 0 0 - 0 0 0 0 0 0 0 0 0 0 0 0 "   l i n k e d F i e l d I d = " 0 0 0 0 0 0 0 0 - 0 0 0 0 - 0 0 0 0 - 0 0 0 0 - 0 0 0 0 0 0 0 0 0 0 0 0 "   l i n k e d F i e l d I n d e x = " 0 "   i n d e x = " 0 "   f i e l d T y p e = " q u e s t i o n "   f o r m a t E v a l u a t o r T y p e = " f o r m a t S t r i n g "   h i d d e n = " f a l s e " > D r i v e r s   o f   a i r f a r e s   a n d   i m p a c t s   o n   c o n s u m e r   o u t c o m e s < / f i e l d >  
         < f i e l d   i d = " 9 0 b 0 3 9 7 8 - e 2 1 7 - 4 e 3 2 - a 4 f e - a 3 2 c b a 5 7 d 1 8 6 "   n a m e = " T e x t "   t y p e = " "   o r d e r = " 9 9 9 "   e n t i t y I d = " 4 2 e 8 0 c 4 7 - b 0 e 4 - 4 3 8 f - b b 0 f - 2 5 8 9 a 6 f 5 8 c 9 6 "   l i n k e d E n t i t y I d = " 0 0 0 0 0 0 0 0 - 0 0 0 0 - 0 0 0 0 - 0 0 0 0 - 0 0 0 0 0 0 0 0 0 0 0 0 "   l i n k e d F i e l d I d = " 0 0 0 0 0 0 0 0 - 0 0 0 0 - 0 0 0 0 - 0 0 0 0 - 0 0 0 0 0 0 0 0 0 0 0 0 "   l i n k e d F i e l d I n d e x = " 0 "   i n d e x = " 0 "   f i e l d T y p e = " q u e s t i o n "   f o r m a t E v a l u a t o r T y p e = " f o r m a t S t r i n g "   h i d d e n = " f a l s e " / >  
         < f i e l d   i d = " b 7 c e f a 4 1 - f 9 d 1 - 4 f 7 3 - a b f 3 - c e 1 4 0 e 7 a 8 4 9 7 "   n a m e = " D a t e "   t y p e = " S y s t e m . D a t e T i m e ,   m s c o r l i b ,   V e r s i o n = 4 . 0 . 0 . 0 ,   C u l t u r e = n e u t r a l ,   P u b l i c K e y T o k e n = b 7 7 a 5 c 5 6 1 9 3 4 e 0 8 9 "   d a t a F o r m a t = " d   M M M M   y y y y "   o r d e r = " 9 9 9 "   e n t i t y I d = " a b 6 b 5 b b f - 7 a 2 a - 4 d 8 5 - 9 2 d 8 - 4 c 4 6 1 3 7 8 c a f 2 "   l i n k e d E n t i t y I d = " 0 0 0 0 0 0 0 0 - 0 0 0 0 - 0 0 0 0 - 0 0 0 0 - 0 0 0 0 0 0 0 0 0 0 0 0 "   l i n k e d F i e l d I d = " 0 0 0 0 0 0 0 0 - 0 0 0 0 - 0 0 0 0 - 0 0 0 0 - 0 0 0 0 0 0 0 0 0 0 0 0 "   l i n k e d F i e l d I n d e x = " 0 "   i n d e x = " 0 "   f i e l d T y p e = " q u e s t i o n "   f o r m a t E v a l u a t o r T y p e = " f o r m a t S t r i n g "   h i d d e n = " f a l s e " > 1 3   M a y   2 0 2 6 < / f i e l d >  
         < f i e l d   i d = " a 8 9 2 6 b a 1 - 7 2 1 c - 4 0 c 7 - b 5 1 2 - 8 6 f 2 f 6 e b 9 b 5 5 "   n a m e = " I m a g e P a t h "   t y p e = " "   o r d e r = " 9 9 9 "   e n t i t y I d = " 7 d d c 2 7 9 c - 4 1 7 e - 4 7 1 3 - b 1 4 1 - 8 b e 1 5 a b 4 1 6 2 b "   l i n k e d E n t i t y I d = " 0 0 0 0 0 0 0 0 - 0 0 0 0 - 0 0 0 0 - 0 0 0 0 - 0 0 0 0 0 0 0 0 0 0 0 0 "   l i n k e d F i e l d I d = " 0 0 0 0 0 0 0 0 - 0 0 0 0 - 0 0 0 0 - 0 0 0 0 - 0 0 0 0 0 0 0 0 0 0 0 0 "   l i n k e d F i e l d I n d e x = " 0 "   i n d e x = " 0 "   f i e l d T y p e = " q u e s t i o n "   f o r m a t E v a l u a t o r T y p e = " f o r m a t S t r i n g "   h i d d e n = " f a l s e " > C : \ P r o g r a m D a t a \ I p h e l i o n \ O u t l i n e \ I m a g e s \ C o v e r   I m a g e s \ P o w e r P o i n t \ B a c k   c o v e r   i m a g e s _ P P T 1 3 . j p g < / f i e l d >  
     < / f i e l d s >  
     < p r i n t C o n f i g u r a t i o n   s u p p o r t C u s t o m P r i n t = " t r u e "   s h o w P r i n t S e t t i n g s = " t r u e "   s h o w P r i n t O p t i o n s = " t r u e "   e n a b l e C o s t R e c o v e r y = " f a l s e " >  
         < p r o f i l e s / >  
     < / p r i n t C o n f i g u r a t i o n >  
     < s t y l e C o n f i g u r a t i o n / >  
 < / t e m p l a t e > 
</file>

<file path=customXml/item2.xml><?xml version="1.0" encoding="utf-8"?>
<ct:contentTypeSchema xmlns:ct="http://schemas.microsoft.com/office/2006/metadata/contentType" xmlns:ma="http://schemas.microsoft.com/office/2006/metadata/properties/metaAttributes" ct:_="" ma:_="" ma:contentTypeName="Document" ma:contentTypeID="0x0101004F458274194F8E4B9329DA50A017966C" ma:contentTypeVersion="13" ma:contentTypeDescription="Create a new document." ma:contentTypeScope="" ma:versionID="79bc1be465e235d93ed8619e62c951ed">
  <xsd:schema xmlns:xsd="http://www.w3.org/2001/XMLSchema" xmlns:xs="http://www.w3.org/2001/XMLSchema" xmlns:p="http://schemas.microsoft.com/office/2006/metadata/properties" xmlns:ns2="ed4df8d6-78e8-413d-96d0-3a92d4e6a032" xmlns:ns3="d06399e8-b413-4a99-882e-28ccf00e76f7" targetNamespace="http://schemas.microsoft.com/office/2006/metadata/properties" ma:root="true" ma:fieldsID="14bdf378c9784f4dbbb7d8c4c1617f84" ns2:_="" ns3:_="">
    <xsd:import namespace="ed4df8d6-78e8-413d-96d0-3a92d4e6a032"/>
    <xsd:import namespace="d06399e8-b413-4a99-882e-28ccf00e76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df8d6-78e8-413d-96d0-3a92d4e6a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eec554-ca27-48f5-98a4-0a69c1ab374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399e8-b413-4a99-882e-28ccf00e76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b4efa36-96ff-4be2-b582-ab33d301a6aa}" ma:internalName="TaxCatchAll" ma:showField="CatchAllData" ma:web="d06399e8-b413-4a99-882e-28ccf00e76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d06399e8-b413-4a99-882e-28ccf00e76f7" xsi:nil="true"/>
    <lcf76f155ced4ddcb4097134ff3c332f xmlns="ed4df8d6-78e8-413d-96d0-3a92d4e6a0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B5A0F4-DAB7-457F-8559-7BDFEE3CF098}">
  <ds:schemaRefs>
    <ds:schemaRef ds:uri="http://www.w3.org/2001/XMLSchema"/>
    <ds:schemaRef ds:uri="http://iphelion.com/word/outline/"/>
  </ds:schemaRefs>
</ds:datastoreItem>
</file>

<file path=customXml/itemProps2.xml><?xml version="1.0" encoding="utf-8"?>
<ds:datastoreItem xmlns:ds="http://schemas.openxmlformats.org/officeDocument/2006/customXml" ds:itemID="{299E4FB7-317D-4BF7-8755-65C776EAADBF}"/>
</file>

<file path=customXml/itemProps3.xml><?xml version="1.0" encoding="utf-8"?>
<ds:datastoreItem xmlns:ds="http://schemas.openxmlformats.org/officeDocument/2006/customXml" ds:itemID="{4F87FD62-1D19-4E0B-A07C-BCAD336D5127}"/>
</file>

<file path=customXml/itemProps4.xml><?xml version="1.0" encoding="utf-8"?>
<ds:datastoreItem xmlns:ds="http://schemas.openxmlformats.org/officeDocument/2006/customXml" ds:itemID="{62982B94-EBD8-432F-B0B7-43972476A76A}"/>
</file>

<file path=docProps/app.xml><?xml version="1.0" encoding="utf-8"?>
<Properties xmlns="http://schemas.openxmlformats.org/officeDocument/2006/extended-properties" xmlns:vt="http://schemas.openxmlformats.org/officeDocument/2006/docPropsVTypes">
  <Template>OxeraOverview_In-Person_v3.0</Template>
  <TotalTime>0</TotalTime>
  <Words>622</Words>
  <Application>Microsoft Office PowerPoint</Application>
  <PresentationFormat>Widescreen</PresentationFormat>
  <Paragraphs>92</Paragraphs>
  <Slides>22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Silka SemiBold</vt:lpstr>
      <vt:lpstr>Calibri</vt:lpstr>
      <vt:lpstr>Arial</vt:lpstr>
      <vt:lpstr>Silka</vt:lpstr>
      <vt:lpstr>In-Person</vt:lpstr>
      <vt:lpstr>PowerPoint Presentation</vt:lpstr>
      <vt:lpstr>Presentation overview</vt:lpstr>
      <vt:lpstr>PowerPoint Presentation</vt:lpstr>
      <vt:lpstr>Day of the week</vt:lpstr>
      <vt:lpstr>Time of day: departure</vt:lpstr>
      <vt:lpstr>PowerPoint Presentation</vt:lpstr>
      <vt:lpstr>Congestion (I) </vt:lpstr>
      <vt:lpstr>Congestion (II)</vt:lpstr>
      <vt:lpstr>PowerPoint Presentation</vt:lpstr>
      <vt:lpstr>Airline concentration (I)</vt:lpstr>
      <vt:lpstr>Airline concentration (II)</vt:lpstr>
      <vt:lpstr>Airline concentration (III): LCC vs FSC fares by type of competition</vt:lpstr>
      <vt:lpstr>PowerPoint Presentation</vt:lpstr>
      <vt:lpstr>Average charges (I) </vt:lpstr>
      <vt:lpstr>Average charges (II) </vt:lpstr>
      <vt:lpstr>PowerPoint Presentation</vt:lpstr>
      <vt:lpstr>Impact of the key factors</vt:lpstr>
      <vt:lpstr>Key takeaways</vt:lpstr>
      <vt:lpstr>Key takeaways from our analysis</vt:lpstr>
      <vt:lpstr>Implications for the Fitness Check</vt:lpstr>
      <vt:lpstr>Estimated benefit to passengers of reducing concentration and congestion at European airports</vt:lpstr>
      <vt:lpstr>PowerPoint Presentation</vt:lpstr>
    </vt:vector>
  </TitlesOfParts>
  <Company>Oxera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Oxera</dc:creator>
  <dc:description>This is designed to be used for public presentations on-screen. It uses a larger font than the Report template.</dc:description>
  <cp:lastModifiedBy>Michele Granatstein</cp:lastModifiedBy>
  <cp:revision>9</cp:revision>
  <dcterms:created xsi:type="dcterms:W3CDTF">2025-12-11T19:34:00Z</dcterms:created>
  <dcterms:modified xsi:type="dcterms:W3CDTF">2026-06-16T13:51:37Z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0x0101004F458274194F8E4B9329DA50A017966C</vt:lpwstr>
  </property>
</Properties>
</file>